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5"/>
    <p:sldMasterId id="2147483682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</p:sldIdLst>
  <p:sldSz cy="5143500" cx="9144000"/>
  <p:notesSz cx="6858000" cy="9144000"/>
  <p:embeddedFontLst>
    <p:embeddedFont>
      <p:font typeface="Raleway"/>
      <p:regular r:id="rId90"/>
      <p:bold r:id="rId91"/>
      <p:italic r:id="rId92"/>
      <p:boldItalic r:id="rId93"/>
    </p:embeddedFont>
    <p:embeddedFont>
      <p:font typeface="Libre Franklin"/>
      <p:regular r:id="rId94"/>
      <p:bold r:id="rId95"/>
      <p:italic r:id="rId96"/>
      <p:boldItalic r:id="rId97"/>
    </p:embeddedFont>
    <p:embeddedFont>
      <p:font typeface="Lato"/>
      <p:regular r:id="rId98"/>
      <p:bold r:id="rId99"/>
      <p:italic r:id="rId100"/>
      <p:boldItalic r:id="rId10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4D12823-F2AD-4A7A-B613-F99601D81D84}">
  <a:tblStyle styleId="{C4D12823-F2AD-4A7A-B613-F99601D81D84}" styleName="Table_0">
    <a:wholeTbl>
      <a:tcTxStyle b="off" i="off">
        <a:font>
          <a:latin typeface="Franklin Gothic Book"/>
          <a:ea typeface="Franklin Gothic Book"/>
          <a:cs typeface="Franklin Gothic Book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E7C86B2-007D-4961-8BEA-FDA4F868F53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1" Type="http://schemas.openxmlformats.org/officeDocument/2006/relationships/font" Target="fonts/Lato-boldItalic.fntdata"/><Relationship Id="rId100" Type="http://schemas.openxmlformats.org/officeDocument/2006/relationships/font" Target="fonts/Lato-italic.fnt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95" Type="http://schemas.openxmlformats.org/officeDocument/2006/relationships/font" Target="fonts/LibreFranklin-bold.fntdata"/><Relationship Id="rId94" Type="http://schemas.openxmlformats.org/officeDocument/2006/relationships/font" Target="fonts/LibreFranklin-regular.fntdata"/><Relationship Id="rId97" Type="http://schemas.openxmlformats.org/officeDocument/2006/relationships/font" Target="fonts/LibreFranklin-boldItalic.fntdata"/><Relationship Id="rId96" Type="http://schemas.openxmlformats.org/officeDocument/2006/relationships/font" Target="fonts/LibreFranklin-italic.fntdata"/><Relationship Id="rId11" Type="http://schemas.openxmlformats.org/officeDocument/2006/relationships/slide" Target="slides/slide3.xml"/><Relationship Id="rId99" Type="http://schemas.openxmlformats.org/officeDocument/2006/relationships/font" Target="fonts/Lato-bold.fntdata"/><Relationship Id="rId10" Type="http://schemas.openxmlformats.org/officeDocument/2006/relationships/slide" Target="slides/slide2.xml"/><Relationship Id="rId98" Type="http://schemas.openxmlformats.org/officeDocument/2006/relationships/font" Target="fonts/Lato-regular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font" Target="fonts/Raleway-bold.fntdata"/><Relationship Id="rId90" Type="http://schemas.openxmlformats.org/officeDocument/2006/relationships/font" Target="fonts/Raleway-regular.fntdata"/><Relationship Id="rId93" Type="http://schemas.openxmlformats.org/officeDocument/2006/relationships/font" Target="fonts/Raleway-boldItalic.fntdata"/><Relationship Id="rId92" Type="http://schemas.openxmlformats.org/officeDocument/2006/relationships/font" Target="fonts/Raleway-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11a272859_2_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811a272859_2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811a272859_24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811a272859_24_2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811a272859_24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여기에 글씨 써도되요 </a:t>
            </a:r>
            <a:endParaRPr/>
          </a:p>
        </p:txBody>
      </p:sp>
      <p:sp>
        <p:nvSpPr>
          <p:cNvPr id="583" name="Google Shape;583;g811a272859_24_2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811a272859_8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811a272859_8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811a272859_8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811a272859_8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811a272859_8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811a272859_8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811a272859_8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811a272859_8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811a272859_12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811a272859_12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11a272859_1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811a272859_1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811a272859_12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811a272859_12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11a272859_12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811a272859_12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11a272859_6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811a272859_6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811a272859_12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811a272859_12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811a272859_12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811a272859_12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811a272859_12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811a272859_12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811a272859_12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811a272859_12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811a272859_12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811a272859_12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811a272859_12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811a272859_12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811a272859_12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811a272859_12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811a272859_12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811a272859_12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811a272859_12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g811a272859_12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811a272859_12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811a272859_12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11a272859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811a272859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811a272859_12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811a272859_12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811a272859_12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g811a272859_12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811a272859_2_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811a272859_2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811df7421a_1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811df7421a_1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81229bc368_3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81229bc368_3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81229bc368_3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g81229bc368_3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81229bc368_3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81229bc368_3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81229bc368_3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81229bc368_3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81229bc368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81229bc368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811df7421a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811df7421a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11a272859_2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811a272859_24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811df7421a_1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g811df7421a_1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811df7421a_1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g811df7421a_1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811df7421a_1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g811df7421a_1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811df7421a_1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g811df7421a_1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811df7421a_1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g811df7421a_1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812b34d39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g812b34d39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711341dcbe_4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7" name="Google Shape;897;g711341dcbe_4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11341dcbe_4_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6" name="Google Shape;906;g711341dcbe_4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11341dcbe_4_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6" name="Google Shape;916;g711341dcbe_4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711341dcbe_4_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3" name="Google Shape;923;g711341dcbe_4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11a272859_2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811a272859_24_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711341dcbe_4_1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8" name="Google Shape;938;g711341dcbe_4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711341dcbe_4_1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3" name="Google Shape;953;g711341dcbe_4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711341dcbe_4_1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3" name="Google Shape;963;g711341dcbe_4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711341dcbe_4_1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3" name="Google Shape;973;g711341dcbe_4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711341dcbe_4_1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3" name="Google Shape;983;g711341dcbe_4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711341dcbe_4_1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1" name="Google Shape;991;g711341dcbe_4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711341dcbe_4_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3" name="Google Shape;1003;g711341dcbe_4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711341dcbe_4_1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4" name="Google Shape;1014;g711341dcbe_4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711341dcbe_4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4" name="Google Shape;1024;g711341dcbe_4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711341dcbe_4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1" name="Google Shape;1031;g711341dcbe_4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11a272859_24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811a272859_24_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811a272859_1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g811a272859_1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81229bc3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81229bc3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81229bc36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81229bc36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81229bc36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81229bc36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1229bc368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g81229bc368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811a272859_13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g811a272859_13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811a272859_13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g811a272859_13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811a272859_13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g811a272859_13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11a272859_13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g811a272859_13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811a272859_15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g811a272859_15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11a272859_24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811a272859_24_1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11a272859_15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g811a272859_15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811a272859_15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g811a272859_15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811a272859_15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g811a272859_15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811a272859_13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g811a272859_13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811a272859_13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g811a272859_13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811a272859_15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g811a272859_15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11a272859_15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g811a272859_15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811a272859_15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g811a272859_15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811a272859_15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g811a272859_15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81229bc368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81229bc36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11a272859_24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811a272859_24_1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81229bc36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81229bc36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81229bc368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81229bc368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811a272859_24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811a272859_24_19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showMasterSp="0" type="title">
  <p:cSld name="TITLE"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ctrTitle"/>
          </p:nvPr>
        </p:nvSpPr>
        <p:spPr>
          <a:xfrm>
            <a:off x="1436346" y="1341340"/>
            <a:ext cx="6270922" cy="157366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  <a:defRPr sz="5400"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" type="subTitle"/>
          </p:nvPr>
        </p:nvSpPr>
        <p:spPr>
          <a:xfrm>
            <a:off x="2009930" y="2967209"/>
            <a:ext cx="5123755" cy="8146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/>
            </a:lvl1pPr>
            <a:lvl2pPr lvl="1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lvl="3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 algn="ctr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2" name="Google Shape;92;p14"/>
          <p:cNvSpPr txBox="1"/>
          <p:nvPr>
            <p:ph idx="10" type="dt"/>
          </p:nvPr>
        </p:nvSpPr>
        <p:spPr>
          <a:xfrm>
            <a:off x="564644" y="4840039"/>
            <a:ext cx="1205958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1" type="ftr"/>
          </p:nvPr>
        </p:nvSpPr>
        <p:spPr>
          <a:xfrm>
            <a:off x="1938040" y="4840039"/>
            <a:ext cx="526753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737301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95" name="Google Shape;95;p14"/>
          <p:cNvGrpSpPr/>
          <p:nvPr/>
        </p:nvGrpSpPr>
        <p:grpSpPr>
          <a:xfrm>
            <a:off x="564644" y="558352"/>
            <a:ext cx="8005587" cy="4012253"/>
            <a:chOff x="752858" y="744469"/>
            <a:chExt cx="10674116" cy="5349671"/>
          </a:xfrm>
        </p:grpSpPr>
        <p:sp>
          <p:nvSpPr>
            <p:cNvPr id="96" name="Google Shape;96;p14"/>
            <p:cNvSpPr/>
            <p:nvPr/>
          </p:nvSpPr>
          <p:spPr>
            <a:xfrm>
              <a:off x="8151962" y="1685652"/>
              <a:ext cx="3275013" cy="4408488"/>
            </a:xfrm>
            <a:custGeom>
              <a:rect b="b" l="l" r="r" t="t"/>
              <a:pathLst>
                <a:path extrusionOk="0" h="10000" w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7" name="Google Shape;97;p14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rect b="b" l="l" r="r" t="t"/>
              <a:pathLst>
                <a:path extrusionOk="0" h="10000" w="10002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 rot="5400000">
            <a:off x="3289697" y="-539353"/>
            <a:ext cx="2678906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indent="-317500" lvl="1" marL="914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5pPr>
            <a:lvl6pPr indent="-317500" lvl="5" marL="27432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0" type="dt"/>
          </p:nvPr>
        </p:nvSpPr>
        <p:spPr>
          <a:xfrm>
            <a:off x="1042988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indent="-317500" lvl="1" marL="914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5pPr>
            <a:lvl6pPr indent="-317500" lvl="5" marL="27432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0" type="dt"/>
          </p:nvPr>
        </p:nvSpPr>
        <p:spPr>
          <a:xfrm>
            <a:off x="1042988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showMasterSp="0" type="secHead">
  <p:cSld name="SECTION_HEADER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573769" y="976020"/>
            <a:ext cx="7209728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ibre Franklin"/>
              <a:buNone/>
              <a:defRPr sz="5400" cap="non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73769" y="3162246"/>
            <a:ext cx="7209728" cy="85749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10" type="dt"/>
          </p:nvPr>
        </p:nvSpPr>
        <p:spPr>
          <a:xfrm>
            <a:off x="554181" y="4840039"/>
            <a:ext cx="1216807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1" type="ftr"/>
          </p:nvPr>
        </p:nvSpPr>
        <p:spPr>
          <a:xfrm>
            <a:off x="1938234" y="4840039"/>
            <a:ext cx="526753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737301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6" name="Google Shape;116;p17" title="Crop Mark"/>
          <p:cNvSpPr/>
          <p:nvPr/>
        </p:nvSpPr>
        <p:spPr>
          <a:xfrm>
            <a:off x="6113971" y="1264239"/>
            <a:ext cx="2456260" cy="3306366"/>
          </a:xfrm>
          <a:custGeom>
            <a:rect b="b" l="l" r="r" t="t"/>
            <a:pathLst>
              <a:path extrusionOk="0" h="5554" w="4125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1028700" y="1714499"/>
            <a:ext cx="3335839" cy="2686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indent="-323850" lvl="1" marL="914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2" type="body"/>
          </p:nvPr>
        </p:nvSpPr>
        <p:spPr>
          <a:xfrm>
            <a:off x="4894052" y="1714499"/>
            <a:ext cx="3335839" cy="2686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indent="-323850" lvl="1" marL="914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0" type="dt"/>
          </p:nvPr>
        </p:nvSpPr>
        <p:spPr>
          <a:xfrm>
            <a:off x="1042988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1028700" y="1755648"/>
            <a:ext cx="3332988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b="0" sz="23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7" name="Google Shape;127;p19"/>
          <p:cNvSpPr txBox="1"/>
          <p:nvPr>
            <p:ph idx="2" type="body"/>
          </p:nvPr>
        </p:nvSpPr>
        <p:spPr>
          <a:xfrm>
            <a:off x="1028700" y="2478905"/>
            <a:ext cx="3332988" cy="19216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indent="-323850" lvl="1" marL="914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3" type="body"/>
          </p:nvPr>
        </p:nvSpPr>
        <p:spPr>
          <a:xfrm>
            <a:off x="4893761" y="1755648"/>
            <a:ext cx="3332988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b="0" sz="23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9" name="Google Shape;129;p19"/>
          <p:cNvSpPr txBox="1"/>
          <p:nvPr>
            <p:ph idx="4" type="body"/>
          </p:nvPr>
        </p:nvSpPr>
        <p:spPr>
          <a:xfrm>
            <a:off x="4893761" y="2478905"/>
            <a:ext cx="3332988" cy="19216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indent="-323850" lvl="1" marL="914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10" type="dt"/>
          </p:nvPr>
        </p:nvSpPr>
        <p:spPr>
          <a:xfrm>
            <a:off x="1042988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0" type="dt"/>
          </p:nvPr>
        </p:nvSpPr>
        <p:spPr>
          <a:xfrm>
            <a:off x="1042988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0" type="dt"/>
          </p:nvPr>
        </p:nvSpPr>
        <p:spPr>
          <a:xfrm>
            <a:off x="1042988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showMasterSp="0" type="objTx">
  <p:cSld name="OBJECT_WITH_CAPTIO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 txBox="1"/>
          <p:nvPr>
            <p:ph type="title"/>
          </p:nvPr>
        </p:nvSpPr>
        <p:spPr>
          <a:xfrm>
            <a:off x="542925" y="514350"/>
            <a:ext cx="2891790" cy="16184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"/>
              <a:buNone/>
              <a:defRPr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4692015" y="514351"/>
            <a:ext cx="3909060" cy="388143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/>
            </a:lvl1pPr>
            <a:lvl2pPr indent="-323850" lvl="1" marL="914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 sz="1500"/>
            </a:lvl2pPr>
            <a:lvl3pPr indent="-317500" lvl="2" marL="1371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/>
            </a:lvl3pPr>
            <a:lvl4pPr indent="-317500" lvl="3" marL="1828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 sz="1400"/>
            </a:lvl4pPr>
            <a:lvl5pPr indent="-304800" lvl="4" marL="22860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/>
            </a:lvl5pPr>
            <a:lvl6pPr indent="-304800" lvl="5" marL="27432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–"/>
              <a:defRPr sz="1200"/>
            </a:lvl6pPr>
            <a:lvl7pPr indent="-304800" lvl="6" marL="3200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/>
            </a:lvl7pPr>
            <a:lvl8pPr indent="-304800" lvl="7" marL="3657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–"/>
              <a:defRPr sz="1200"/>
            </a:lvl8pPr>
            <a:lvl9pPr indent="-304800" lvl="8" marL="411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146" name="Google Shape;146;p22"/>
          <p:cNvSpPr txBox="1"/>
          <p:nvPr>
            <p:ph idx="2" type="body"/>
          </p:nvPr>
        </p:nvSpPr>
        <p:spPr>
          <a:xfrm>
            <a:off x="542925" y="2142258"/>
            <a:ext cx="2891790" cy="22582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4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7" name="Google Shape;147;p22"/>
          <p:cNvSpPr txBox="1"/>
          <p:nvPr>
            <p:ph idx="10" type="dt"/>
          </p:nvPr>
        </p:nvSpPr>
        <p:spPr>
          <a:xfrm>
            <a:off x="542925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1" type="ftr"/>
          </p:nvPr>
        </p:nvSpPr>
        <p:spPr>
          <a:xfrm>
            <a:off x="1654459" y="4840039"/>
            <a:ext cx="1780256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7412355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0" name="Google Shape;150;p22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showMasterSp="0" type="picTx">
  <p:cSld name="PICTURE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 txBox="1"/>
          <p:nvPr>
            <p:ph type="title"/>
          </p:nvPr>
        </p:nvSpPr>
        <p:spPr>
          <a:xfrm>
            <a:off x="542925" y="514350"/>
            <a:ext cx="2891790" cy="16184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3"/>
          <p:cNvSpPr/>
          <p:nvPr>
            <p:ph idx="2" type="pic"/>
          </p:nvPr>
        </p:nvSpPr>
        <p:spPr>
          <a:xfrm>
            <a:off x="4149090" y="0"/>
            <a:ext cx="499491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0" sz="15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1" sz="15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0" sz="15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1" sz="15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0" sz="15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1" sz="15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0" sz="15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1" sz="15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500"/>
              <a:buFont typeface="Libre Franklin"/>
              <a:buNone/>
              <a:defRPr b="0" i="0" sz="15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542925" y="2141976"/>
            <a:ext cx="2891790" cy="22585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4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6" name="Google Shape;156;p23"/>
          <p:cNvSpPr txBox="1"/>
          <p:nvPr>
            <p:ph idx="10" type="dt"/>
          </p:nvPr>
        </p:nvSpPr>
        <p:spPr>
          <a:xfrm>
            <a:off x="542925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23"/>
          <p:cNvSpPr txBox="1"/>
          <p:nvPr>
            <p:ph idx="11" type="ftr"/>
          </p:nvPr>
        </p:nvSpPr>
        <p:spPr>
          <a:xfrm>
            <a:off x="1654459" y="4840039"/>
            <a:ext cx="1780256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7412355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9" name="Google Shape;159;p23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 rot="5400000">
            <a:off x="5818367" y="1847171"/>
            <a:ext cx="3932433" cy="11743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 rot="5400000">
            <a:off x="2129849" y="-633032"/>
            <a:ext cx="3932433" cy="61347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indent="-317500" lvl="1" marL="914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5pPr>
            <a:lvl6pPr indent="-317500" lvl="5" marL="27432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10" type="dt"/>
          </p:nvPr>
        </p:nvSpPr>
        <p:spPr>
          <a:xfrm>
            <a:off x="1042988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24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24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showMasterSp="0" type="title">
  <p:cSld name="TITLE">
    <p:bg>
      <p:bgPr>
        <a:solidFill>
          <a:schemeClr val="lt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ctrTitle"/>
          </p:nvPr>
        </p:nvSpPr>
        <p:spPr>
          <a:xfrm>
            <a:off x="1436346" y="1341340"/>
            <a:ext cx="6270922" cy="157366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  <a:defRPr sz="5400" cap="none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26"/>
          <p:cNvSpPr txBox="1"/>
          <p:nvPr>
            <p:ph idx="1" type="subTitle"/>
          </p:nvPr>
        </p:nvSpPr>
        <p:spPr>
          <a:xfrm>
            <a:off x="2009930" y="2967209"/>
            <a:ext cx="5123755" cy="8146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/>
            </a:lvl1pPr>
            <a:lvl2pPr lvl="1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lvl="3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 algn="ctr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76" name="Google Shape;176;p26"/>
          <p:cNvSpPr txBox="1"/>
          <p:nvPr>
            <p:ph idx="10" type="dt"/>
          </p:nvPr>
        </p:nvSpPr>
        <p:spPr>
          <a:xfrm>
            <a:off x="564644" y="4840039"/>
            <a:ext cx="1205958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26"/>
          <p:cNvSpPr txBox="1"/>
          <p:nvPr>
            <p:ph idx="11" type="ftr"/>
          </p:nvPr>
        </p:nvSpPr>
        <p:spPr>
          <a:xfrm>
            <a:off x="1938040" y="4840039"/>
            <a:ext cx="526753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737301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79" name="Google Shape;179;p26"/>
          <p:cNvGrpSpPr/>
          <p:nvPr/>
        </p:nvGrpSpPr>
        <p:grpSpPr>
          <a:xfrm>
            <a:off x="564644" y="558352"/>
            <a:ext cx="8005587" cy="4012253"/>
            <a:chOff x="752858" y="744469"/>
            <a:chExt cx="10674116" cy="5349671"/>
          </a:xfrm>
        </p:grpSpPr>
        <p:sp>
          <p:nvSpPr>
            <p:cNvPr id="180" name="Google Shape;180;p26"/>
            <p:cNvSpPr/>
            <p:nvPr/>
          </p:nvSpPr>
          <p:spPr>
            <a:xfrm>
              <a:off x="8151962" y="1685652"/>
              <a:ext cx="3275013" cy="4408488"/>
            </a:xfrm>
            <a:custGeom>
              <a:rect b="b" l="l" r="r" t="t"/>
              <a:pathLst>
                <a:path extrusionOk="0" h="10000" w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81" name="Google Shape;181;p26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rect b="b" l="l" r="r" t="t"/>
              <a:pathLst>
                <a:path extrusionOk="0" h="10000" w="10002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 rot="5400000">
            <a:off x="3289697" y="-539353"/>
            <a:ext cx="2678906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indent="-317500" lvl="1" marL="914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5pPr>
            <a:lvl6pPr indent="-317500" lvl="5" marL="27432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85" name="Google Shape;185;p27"/>
          <p:cNvSpPr txBox="1"/>
          <p:nvPr>
            <p:ph idx="10" type="dt"/>
          </p:nvPr>
        </p:nvSpPr>
        <p:spPr>
          <a:xfrm>
            <a:off x="1042988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27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indent="-317500" lvl="1" marL="914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5pPr>
            <a:lvl6pPr indent="-317500" lvl="5" marL="27432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91" name="Google Shape;191;p28"/>
          <p:cNvSpPr txBox="1"/>
          <p:nvPr>
            <p:ph idx="10" type="dt"/>
          </p:nvPr>
        </p:nvSpPr>
        <p:spPr>
          <a:xfrm>
            <a:off x="1042988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28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showMasterSp="0" type="secHead">
  <p:cSld name="SECTION_HEADER">
    <p:bg>
      <p:bgPr>
        <a:solidFill>
          <a:schemeClr val="dk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573769" y="976020"/>
            <a:ext cx="7209728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ibre Franklin"/>
              <a:buNone/>
              <a:defRPr sz="5400" cap="none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573769" y="3162246"/>
            <a:ext cx="7209728" cy="85749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29"/>
          <p:cNvSpPr txBox="1"/>
          <p:nvPr>
            <p:ph idx="10" type="dt"/>
          </p:nvPr>
        </p:nvSpPr>
        <p:spPr>
          <a:xfrm>
            <a:off x="554181" y="4840039"/>
            <a:ext cx="1216807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29"/>
          <p:cNvSpPr txBox="1"/>
          <p:nvPr>
            <p:ph idx="11" type="ftr"/>
          </p:nvPr>
        </p:nvSpPr>
        <p:spPr>
          <a:xfrm>
            <a:off x="1938234" y="4840039"/>
            <a:ext cx="526753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737301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0" name="Google Shape;200;p29" title="Crop Mark"/>
          <p:cNvSpPr/>
          <p:nvPr/>
        </p:nvSpPr>
        <p:spPr>
          <a:xfrm>
            <a:off x="6113971" y="1264239"/>
            <a:ext cx="2456260" cy="3306366"/>
          </a:xfrm>
          <a:custGeom>
            <a:rect b="b" l="l" r="r" t="t"/>
            <a:pathLst>
              <a:path extrusionOk="0" h="5554" w="4125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1028700" y="1714499"/>
            <a:ext cx="3335839" cy="2686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indent="-323850" lvl="1" marL="914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4" name="Google Shape;204;p30"/>
          <p:cNvSpPr txBox="1"/>
          <p:nvPr>
            <p:ph idx="2" type="body"/>
          </p:nvPr>
        </p:nvSpPr>
        <p:spPr>
          <a:xfrm>
            <a:off x="4894052" y="1714499"/>
            <a:ext cx="3335839" cy="2686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indent="-323850" lvl="1" marL="914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5" name="Google Shape;205;p30"/>
          <p:cNvSpPr txBox="1"/>
          <p:nvPr>
            <p:ph idx="10" type="dt"/>
          </p:nvPr>
        </p:nvSpPr>
        <p:spPr>
          <a:xfrm>
            <a:off x="1042988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6" name="Google Shape;206;p30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1028700" y="1755648"/>
            <a:ext cx="3332988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b="0" sz="23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1" name="Google Shape;211;p31"/>
          <p:cNvSpPr txBox="1"/>
          <p:nvPr>
            <p:ph idx="2" type="body"/>
          </p:nvPr>
        </p:nvSpPr>
        <p:spPr>
          <a:xfrm>
            <a:off x="1028700" y="2478905"/>
            <a:ext cx="3332988" cy="19216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indent="-323850" lvl="1" marL="914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3" type="body"/>
          </p:nvPr>
        </p:nvSpPr>
        <p:spPr>
          <a:xfrm>
            <a:off x="4893761" y="1755648"/>
            <a:ext cx="3332988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b="0" sz="23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3" name="Google Shape;213;p31"/>
          <p:cNvSpPr txBox="1"/>
          <p:nvPr>
            <p:ph idx="4" type="body"/>
          </p:nvPr>
        </p:nvSpPr>
        <p:spPr>
          <a:xfrm>
            <a:off x="4893761" y="2478905"/>
            <a:ext cx="3332988" cy="19216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indent="-323850" lvl="1" marL="914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0" type="dt"/>
          </p:nvPr>
        </p:nvSpPr>
        <p:spPr>
          <a:xfrm>
            <a:off x="1042988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31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9" name="Google Shape;219;p32"/>
          <p:cNvSpPr txBox="1"/>
          <p:nvPr>
            <p:ph idx="10" type="dt"/>
          </p:nvPr>
        </p:nvSpPr>
        <p:spPr>
          <a:xfrm>
            <a:off x="1042988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32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1" name="Google Shape;221;p32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idx="10" type="dt"/>
          </p:nvPr>
        </p:nvSpPr>
        <p:spPr>
          <a:xfrm>
            <a:off x="1042988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4" name="Google Shape;224;p33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5" name="Google Shape;225;p33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showMasterSp="0" type="objTx">
  <p:cSld name="OBJECT_WITH_CAPTION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4"/>
          <p:cNvSpPr txBox="1"/>
          <p:nvPr>
            <p:ph type="title"/>
          </p:nvPr>
        </p:nvSpPr>
        <p:spPr>
          <a:xfrm>
            <a:off x="542925" y="514350"/>
            <a:ext cx="2891790" cy="16184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4692015" y="514351"/>
            <a:ext cx="3909060" cy="388143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/>
            </a:lvl1pPr>
            <a:lvl2pPr indent="-323850" lvl="1" marL="914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 sz="1500"/>
            </a:lvl2pPr>
            <a:lvl3pPr indent="-317500" lvl="2" marL="1371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/>
            </a:lvl3pPr>
            <a:lvl4pPr indent="-317500" lvl="3" marL="1828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 sz="1400"/>
            </a:lvl4pPr>
            <a:lvl5pPr indent="-304800" lvl="4" marL="22860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/>
            </a:lvl5pPr>
            <a:lvl6pPr indent="-304800" lvl="5" marL="27432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–"/>
              <a:defRPr sz="1200"/>
            </a:lvl6pPr>
            <a:lvl7pPr indent="-304800" lvl="6" marL="3200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/>
            </a:lvl7pPr>
            <a:lvl8pPr indent="-304800" lvl="7" marL="3657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–"/>
              <a:defRPr sz="1200"/>
            </a:lvl8pPr>
            <a:lvl9pPr indent="-304800" lvl="8" marL="411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230" name="Google Shape;230;p34"/>
          <p:cNvSpPr txBox="1"/>
          <p:nvPr>
            <p:ph idx="2" type="body"/>
          </p:nvPr>
        </p:nvSpPr>
        <p:spPr>
          <a:xfrm>
            <a:off x="542925" y="2142258"/>
            <a:ext cx="2891790" cy="22582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4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31" name="Google Shape;231;p34"/>
          <p:cNvSpPr txBox="1"/>
          <p:nvPr>
            <p:ph idx="10" type="dt"/>
          </p:nvPr>
        </p:nvSpPr>
        <p:spPr>
          <a:xfrm>
            <a:off x="542925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2" name="Google Shape;232;p34"/>
          <p:cNvSpPr txBox="1"/>
          <p:nvPr>
            <p:ph idx="11" type="ftr"/>
          </p:nvPr>
        </p:nvSpPr>
        <p:spPr>
          <a:xfrm>
            <a:off x="1654459" y="4840039"/>
            <a:ext cx="1780256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34"/>
          <p:cNvSpPr txBox="1"/>
          <p:nvPr>
            <p:ph idx="12" type="sldNum"/>
          </p:nvPr>
        </p:nvSpPr>
        <p:spPr>
          <a:xfrm>
            <a:off x="7412355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34" name="Google Shape;234;p34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showMasterSp="0" type="picTx">
  <p:cSld name="PICTURE_WITH_CAPTION_TEX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5"/>
          <p:cNvSpPr txBox="1"/>
          <p:nvPr>
            <p:ph type="title"/>
          </p:nvPr>
        </p:nvSpPr>
        <p:spPr>
          <a:xfrm>
            <a:off x="542925" y="514350"/>
            <a:ext cx="2891790" cy="16184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8" name="Google Shape;238;p35"/>
          <p:cNvSpPr/>
          <p:nvPr>
            <p:ph idx="2" type="pic"/>
          </p:nvPr>
        </p:nvSpPr>
        <p:spPr>
          <a:xfrm>
            <a:off x="4149090" y="0"/>
            <a:ext cx="499491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0" sz="15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1" sz="15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0" sz="15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1" sz="15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0" sz="15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1" sz="15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0" sz="15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1" sz="15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500"/>
              <a:buFont typeface="Libre Franklin"/>
              <a:buNone/>
              <a:defRPr b="0" i="0" sz="15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39" name="Google Shape;239;p35"/>
          <p:cNvSpPr txBox="1"/>
          <p:nvPr>
            <p:ph idx="1" type="body"/>
          </p:nvPr>
        </p:nvSpPr>
        <p:spPr>
          <a:xfrm>
            <a:off x="542925" y="2141976"/>
            <a:ext cx="2891790" cy="22585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4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40" name="Google Shape;240;p35"/>
          <p:cNvSpPr txBox="1"/>
          <p:nvPr>
            <p:ph idx="10" type="dt"/>
          </p:nvPr>
        </p:nvSpPr>
        <p:spPr>
          <a:xfrm>
            <a:off x="542925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1" name="Google Shape;241;p35"/>
          <p:cNvSpPr txBox="1"/>
          <p:nvPr>
            <p:ph idx="11" type="ftr"/>
          </p:nvPr>
        </p:nvSpPr>
        <p:spPr>
          <a:xfrm>
            <a:off x="1654459" y="4840039"/>
            <a:ext cx="1780256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2" name="Google Shape;242;p35"/>
          <p:cNvSpPr txBox="1"/>
          <p:nvPr>
            <p:ph idx="12" type="sldNum"/>
          </p:nvPr>
        </p:nvSpPr>
        <p:spPr>
          <a:xfrm>
            <a:off x="7412355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43" name="Google Shape;243;p35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 rot="5400000">
            <a:off x="5818367" y="1847171"/>
            <a:ext cx="3932433" cy="11743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6" name="Google Shape;246;p36"/>
          <p:cNvSpPr txBox="1"/>
          <p:nvPr>
            <p:ph idx="1" type="body"/>
          </p:nvPr>
        </p:nvSpPr>
        <p:spPr>
          <a:xfrm rot="5400000">
            <a:off x="2129849" y="-633032"/>
            <a:ext cx="3932433" cy="61347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indent="-317500" lvl="1" marL="914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5pPr>
            <a:lvl6pPr indent="-317500" lvl="5" marL="27432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47" name="Google Shape;247;p36"/>
          <p:cNvSpPr txBox="1"/>
          <p:nvPr>
            <p:ph idx="10" type="dt"/>
          </p:nvPr>
        </p:nvSpPr>
        <p:spPr>
          <a:xfrm>
            <a:off x="1042988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36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9" name="Google Shape;249;p36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  <a:defRPr b="0" i="0" sz="33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■"/>
              <a:defRPr b="0" i="0" sz="15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23850" lvl="1" marL="9144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–"/>
              <a:defRPr b="0" i="1" sz="15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17500" lvl="2" marL="13716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b="0" i="0" sz="14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17500" lvl="3" marL="18288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b="0" i="1" sz="14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04800" lvl="4" marL="22860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Char char="■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04800" lvl="5" marL="27432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Char char="–"/>
              <a:defRPr b="0" i="1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98450" lvl="6" marL="32004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ibre Franklin"/>
              <a:buChar char="■"/>
              <a:defRPr b="0" i="0" sz="11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98450" lvl="7" marL="36576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ibre Franklin"/>
              <a:buChar char="–"/>
              <a:defRPr b="0" i="1" sz="11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98450" lvl="8" marL="4114800" marR="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100"/>
              <a:buFont typeface="Libre Franklin"/>
              <a:buChar char="■"/>
              <a:defRPr b="0" i="0" sz="11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1042988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8" name="Google Shape;88;p13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026">
          <p15:clr>
            <a:srgbClr val="F26B43"/>
          </p15:clr>
        </p15:guide>
        <p15:guide id="2" orient="horz" pos="1080">
          <p15:clr>
            <a:srgbClr val="F26B43"/>
          </p15:clr>
        </p15:guide>
        <p15:guide id="3" orient="horz" pos="2772">
          <p15:clr>
            <a:srgbClr val="F26B43"/>
          </p15:clr>
        </p15:guide>
        <p15:guide id="4" orient="horz" pos="324">
          <p15:clr>
            <a:srgbClr val="F26B43"/>
          </p15:clr>
        </p15:guide>
        <p15:guide id="5" orient="horz" pos="1134">
          <p15:clr>
            <a:srgbClr val="F26B43"/>
          </p15:clr>
        </p15:guide>
        <p15:guide id="6" pos="5184">
          <p15:clr>
            <a:srgbClr val="F26B43"/>
          </p15:clr>
        </p15:guide>
        <p15:guide id="7" pos="702">
          <p15:clr>
            <a:srgbClr val="F26B43"/>
          </p15:clr>
        </p15:guide>
        <p15:guide id="8" pos="64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  <a:defRPr b="0" i="0" sz="33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■"/>
              <a:defRPr b="0" i="0" sz="15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23850" lvl="1" marL="9144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–"/>
              <a:defRPr b="0" i="1" sz="15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17500" lvl="2" marL="13716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b="0" i="0" sz="14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17500" lvl="3" marL="18288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b="0" i="1" sz="14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04800" lvl="4" marL="22860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Char char="■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04800" lvl="5" marL="27432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Char char="–"/>
              <a:defRPr b="0" i="1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98450" lvl="6" marL="32004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ibre Franklin"/>
              <a:buChar char="■"/>
              <a:defRPr b="0" i="0" sz="11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98450" lvl="7" marL="36576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ibre Franklin"/>
              <a:buChar char="–"/>
              <a:defRPr b="0" i="1" sz="11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98450" lvl="8" marL="4114800" marR="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100"/>
              <a:buFont typeface="Libre Franklin"/>
              <a:buChar char="■"/>
              <a:defRPr b="0" i="0" sz="11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69" name="Google Shape;169;p25"/>
          <p:cNvSpPr txBox="1"/>
          <p:nvPr>
            <p:ph idx="10" type="dt"/>
          </p:nvPr>
        </p:nvSpPr>
        <p:spPr>
          <a:xfrm>
            <a:off x="1042988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70" name="Google Shape;170;p25"/>
          <p:cNvSpPr txBox="1"/>
          <p:nvPr>
            <p:ph idx="11" type="ftr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2" name="Google Shape;172;p25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026">
          <p15:clr>
            <a:srgbClr val="F26B43"/>
          </p15:clr>
        </p15:guide>
        <p15:guide id="2" orient="horz" pos="1080">
          <p15:clr>
            <a:srgbClr val="F26B43"/>
          </p15:clr>
        </p15:guide>
        <p15:guide id="3" orient="horz" pos="2772">
          <p15:clr>
            <a:srgbClr val="F26B43"/>
          </p15:clr>
        </p15:guide>
        <p15:guide id="4" orient="horz" pos="324">
          <p15:clr>
            <a:srgbClr val="F26B43"/>
          </p15:clr>
        </p15:guide>
        <p15:guide id="5" orient="horz" pos="1134">
          <p15:clr>
            <a:srgbClr val="F26B43"/>
          </p15:clr>
        </p15:guide>
        <p15:guide id="6" pos="5184">
          <p15:clr>
            <a:srgbClr val="F26B43"/>
          </p15:clr>
        </p15:guide>
        <p15:guide id="7" pos="702">
          <p15:clr>
            <a:srgbClr val="F26B43"/>
          </p15:clr>
        </p15:guide>
        <p15:guide id="8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0.jpg"/><Relationship Id="rId10" Type="http://schemas.openxmlformats.org/officeDocument/2006/relationships/image" Target="../media/image8.png"/><Relationship Id="rId9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Relationship Id="rId4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4.png"/><Relationship Id="rId7" Type="http://schemas.openxmlformats.org/officeDocument/2006/relationships/image" Target="../media/image46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7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9.jpg"/><Relationship Id="rId4" Type="http://schemas.openxmlformats.org/officeDocument/2006/relationships/image" Target="../media/image46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0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1.png"/><Relationship Id="rId4" Type="http://schemas.openxmlformats.org/officeDocument/2006/relationships/image" Target="../media/image68.png"/><Relationship Id="rId5" Type="http://schemas.openxmlformats.org/officeDocument/2006/relationships/image" Target="../media/image65.png"/><Relationship Id="rId6" Type="http://schemas.openxmlformats.org/officeDocument/2006/relationships/image" Target="../media/image7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3.png"/><Relationship Id="rId4" Type="http://schemas.openxmlformats.org/officeDocument/2006/relationships/image" Target="../media/image6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6.png"/><Relationship Id="rId4" Type="http://schemas.openxmlformats.org/officeDocument/2006/relationships/image" Target="../media/image78.png"/><Relationship Id="rId5" Type="http://schemas.openxmlformats.org/officeDocument/2006/relationships/image" Target="../media/image9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9.png"/><Relationship Id="rId4" Type="http://schemas.openxmlformats.org/officeDocument/2006/relationships/image" Target="../media/image8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2.png"/><Relationship Id="rId4" Type="http://schemas.openxmlformats.org/officeDocument/2006/relationships/image" Target="../media/image77.png"/><Relationship Id="rId5" Type="http://schemas.openxmlformats.org/officeDocument/2006/relationships/image" Target="../media/image8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9.png"/><Relationship Id="rId4" Type="http://schemas.openxmlformats.org/officeDocument/2006/relationships/image" Target="../media/image88.png"/><Relationship Id="rId5" Type="http://schemas.openxmlformats.org/officeDocument/2006/relationships/image" Target="../media/image8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5.png"/><Relationship Id="rId4" Type="http://schemas.openxmlformats.org/officeDocument/2006/relationships/image" Target="../media/image8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1.png"/><Relationship Id="rId4" Type="http://schemas.openxmlformats.org/officeDocument/2006/relationships/image" Target="../media/image8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6.png"/><Relationship Id="rId4" Type="http://schemas.openxmlformats.org/officeDocument/2006/relationships/image" Target="../media/image9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0.png"/><Relationship Id="rId4" Type="http://schemas.openxmlformats.org/officeDocument/2006/relationships/image" Target="../media/image9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0.png"/><Relationship Id="rId4" Type="http://schemas.openxmlformats.org/officeDocument/2006/relationships/image" Target="../media/image9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9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ctrTitle"/>
          </p:nvPr>
        </p:nvSpPr>
        <p:spPr>
          <a:xfrm>
            <a:off x="1436550" y="1343628"/>
            <a:ext cx="62709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</a:pPr>
            <a:r>
              <a:rPr lang="ko" sz="6000"/>
              <a:t>MINI PROJECT</a:t>
            </a:r>
            <a:endParaRPr sz="6000"/>
          </a:p>
        </p:txBody>
      </p:sp>
      <p:sp>
        <p:nvSpPr>
          <p:cNvPr id="255" name="Google Shape;255;p37"/>
          <p:cNvSpPr txBox="1"/>
          <p:nvPr>
            <p:ph idx="1" type="subTitle"/>
          </p:nvPr>
        </p:nvSpPr>
        <p:spPr>
          <a:xfrm>
            <a:off x="2010155" y="2792259"/>
            <a:ext cx="51237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ko" sz="3000"/>
              <a:t>MACHOMANZ STORE</a:t>
            </a:r>
            <a:endParaRPr sz="3000"/>
          </a:p>
        </p:txBody>
      </p:sp>
      <p:sp>
        <p:nvSpPr>
          <p:cNvPr id="256" name="Google Shape;256;p37"/>
          <p:cNvSpPr txBox="1"/>
          <p:nvPr/>
        </p:nvSpPr>
        <p:spPr>
          <a:xfrm>
            <a:off x="1114425" y="4102650"/>
            <a:ext cx="31785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이찬영 김민종 </a:t>
            </a:r>
            <a:r>
              <a:rPr lang="ko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이건호 김강산 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정상구 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6"/>
          <p:cNvSpPr txBox="1"/>
          <p:nvPr/>
        </p:nvSpPr>
        <p:spPr>
          <a:xfrm>
            <a:off x="1241913" y="361923"/>
            <a:ext cx="33300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제품 등록페이지</a:t>
            </a:r>
            <a:endParaRPr sz="1100"/>
          </a:p>
        </p:txBody>
      </p:sp>
      <p:grpSp>
        <p:nvGrpSpPr>
          <p:cNvPr id="552" name="Google Shape;552;p46"/>
          <p:cNvGrpSpPr/>
          <p:nvPr/>
        </p:nvGrpSpPr>
        <p:grpSpPr>
          <a:xfrm>
            <a:off x="1249607" y="732719"/>
            <a:ext cx="3330087" cy="4048858"/>
            <a:chOff x="6651381" y="729761"/>
            <a:chExt cx="4440116" cy="5398477"/>
          </a:xfrm>
        </p:grpSpPr>
        <p:sp>
          <p:nvSpPr>
            <p:cNvPr id="553" name="Google Shape;553;p46"/>
            <p:cNvSpPr/>
            <p:nvPr/>
          </p:nvSpPr>
          <p:spPr>
            <a:xfrm>
              <a:off x="6651381" y="729761"/>
              <a:ext cx="4440116" cy="5398477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54" name="Google Shape;554;p46"/>
            <p:cNvSpPr/>
            <p:nvPr/>
          </p:nvSpPr>
          <p:spPr>
            <a:xfrm>
              <a:off x="6651381" y="729762"/>
              <a:ext cx="4440116" cy="720967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쇼핑몰 이름</a:t>
              </a:r>
              <a:endParaRPr sz="1100"/>
            </a:p>
          </p:txBody>
        </p:sp>
        <p:sp>
          <p:nvSpPr>
            <p:cNvPr id="555" name="Google Shape;555;p46"/>
            <p:cNvSpPr/>
            <p:nvPr/>
          </p:nvSpPr>
          <p:spPr>
            <a:xfrm>
              <a:off x="6651381" y="1450731"/>
              <a:ext cx="4440116" cy="720967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56" name="Google Shape;556;p46"/>
            <p:cNvSpPr/>
            <p:nvPr/>
          </p:nvSpPr>
          <p:spPr>
            <a:xfrm>
              <a:off x="8001002" y="2514092"/>
              <a:ext cx="1600568" cy="1916217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&lt;상품&gt;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이미지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57" name="Google Shape;557;p46"/>
            <p:cNvSpPr/>
            <p:nvPr/>
          </p:nvSpPr>
          <p:spPr>
            <a:xfrm>
              <a:off x="6730514" y="1535710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관리자</a:t>
              </a:r>
              <a:endParaRPr sz="1100"/>
            </a:p>
          </p:txBody>
        </p:sp>
        <p:sp>
          <p:nvSpPr>
            <p:cNvPr id="558" name="Google Shape;558;p46"/>
            <p:cNvSpPr/>
            <p:nvPr/>
          </p:nvSpPr>
          <p:spPr>
            <a:xfrm>
              <a:off x="7457348" y="1532779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로그아웃</a:t>
              </a:r>
              <a:endParaRPr sz="1100"/>
            </a:p>
          </p:txBody>
        </p:sp>
        <p:sp>
          <p:nvSpPr>
            <p:cNvPr id="559" name="Google Shape;559;p46"/>
            <p:cNvSpPr/>
            <p:nvPr/>
          </p:nvSpPr>
          <p:spPr>
            <a:xfrm>
              <a:off x="8223740" y="1532779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제품목록</a:t>
              </a:r>
              <a:endParaRPr sz="1100"/>
            </a:p>
          </p:txBody>
        </p:sp>
        <p:sp>
          <p:nvSpPr>
            <p:cNvPr id="560" name="Google Shape;560;p46"/>
            <p:cNvSpPr/>
            <p:nvPr/>
          </p:nvSpPr>
          <p:spPr>
            <a:xfrm>
              <a:off x="8968524" y="1532779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제품등록</a:t>
              </a:r>
              <a:endParaRPr sz="1100"/>
            </a:p>
          </p:txBody>
        </p:sp>
        <p:sp>
          <p:nvSpPr>
            <p:cNvPr id="561" name="Google Shape;561;p46"/>
            <p:cNvSpPr/>
            <p:nvPr/>
          </p:nvSpPr>
          <p:spPr>
            <a:xfrm>
              <a:off x="9713309" y="1532779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회원목록</a:t>
              </a:r>
              <a:endParaRPr sz="1100"/>
            </a:p>
          </p:txBody>
        </p:sp>
        <p:sp>
          <p:nvSpPr>
            <p:cNvPr id="562" name="Google Shape;562;p46"/>
            <p:cNvSpPr/>
            <p:nvPr/>
          </p:nvSpPr>
          <p:spPr>
            <a:xfrm>
              <a:off x="10443798" y="1532779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행사정보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563" name="Google Shape;563;p46"/>
          <p:cNvSpPr/>
          <p:nvPr/>
        </p:nvSpPr>
        <p:spPr>
          <a:xfrm>
            <a:off x="2261822" y="3705201"/>
            <a:ext cx="1200426" cy="293102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이미지 업로드</a:t>
            </a:r>
            <a:endParaRPr sz="9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4" name="Google Shape;564;p46"/>
          <p:cNvSpPr txBox="1"/>
          <p:nvPr/>
        </p:nvSpPr>
        <p:spPr>
          <a:xfrm>
            <a:off x="5168781" y="361923"/>
            <a:ext cx="33300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제품 등록페이지</a:t>
            </a:r>
            <a:endParaRPr sz="1100"/>
          </a:p>
        </p:txBody>
      </p:sp>
      <p:grpSp>
        <p:nvGrpSpPr>
          <p:cNvPr id="565" name="Google Shape;565;p46"/>
          <p:cNvGrpSpPr/>
          <p:nvPr/>
        </p:nvGrpSpPr>
        <p:grpSpPr>
          <a:xfrm>
            <a:off x="5176475" y="732719"/>
            <a:ext cx="3330087" cy="4048858"/>
            <a:chOff x="6651381" y="729761"/>
            <a:chExt cx="4440116" cy="5398477"/>
          </a:xfrm>
        </p:grpSpPr>
        <p:sp>
          <p:nvSpPr>
            <p:cNvPr id="566" name="Google Shape;566;p46"/>
            <p:cNvSpPr/>
            <p:nvPr/>
          </p:nvSpPr>
          <p:spPr>
            <a:xfrm>
              <a:off x="6651381" y="729761"/>
              <a:ext cx="4440116" cy="5398477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67" name="Google Shape;567;p46"/>
            <p:cNvSpPr/>
            <p:nvPr/>
          </p:nvSpPr>
          <p:spPr>
            <a:xfrm>
              <a:off x="6651381" y="729762"/>
              <a:ext cx="4440116" cy="720967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쇼핑몰 이름</a:t>
              </a:r>
              <a:endParaRPr sz="1100"/>
            </a:p>
          </p:txBody>
        </p:sp>
        <p:sp>
          <p:nvSpPr>
            <p:cNvPr id="568" name="Google Shape;568;p46"/>
            <p:cNvSpPr/>
            <p:nvPr/>
          </p:nvSpPr>
          <p:spPr>
            <a:xfrm>
              <a:off x="6651381" y="1450731"/>
              <a:ext cx="4440116" cy="720967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69" name="Google Shape;569;p46"/>
            <p:cNvSpPr/>
            <p:nvPr/>
          </p:nvSpPr>
          <p:spPr>
            <a:xfrm>
              <a:off x="6730514" y="1535710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관리자</a:t>
              </a:r>
              <a:endParaRPr sz="1100"/>
            </a:p>
          </p:txBody>
        </p:sp>
        <p:sp>
          <p:nvSpPr>
            <p:cNvPr id="570" name="Google Shape;570;p46"/>
            <p:cNvSpPr/>
            <p:nvPr/>
          </p:nvSpPr>
          <p:spPr>
            <a:xfrm>
              <a:off x="7457348" y="1532779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로그아웃</a:t>
              </a:r>
              <a:endParaRPr sz="1100"/>
            </a:p>
          </p:txBody>
        </p:sp>
        <p:sp>
          <p:nvSpPr>
            <p:cNvPr id="571" name="Google Shape;571;p46"/>
            <p:cNvSpPr/>
            <p:nvPr/>
          </p:nvSpPr>
          <p:spPr>
            <a:xfrm>
              <a:off x="8223740" y="1532779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제품목록</a:t>
              </a:r>
              <a:endParaRPr sz="1100"/>
            </a:p>
          </p:txBody>
        </p:sp>
        <p:sp>
          <p:nvSpPr>
            <p:cNvPr id="572" name="Google Shape;572;p46"/>
            <p:cNvSpPr/>
            <p:nvPr/>
          </p:nvSpPr>
          <p:spPr>
            <a:xfrm>
              <a:off x="8968524" y="1532779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제품등록</a:t>
              </a:r>
              <a:endParaRPr sz="1100"/>
            </a:p>
          </p:txBody>
        </p:sp>
        <p:sp>
          <p:nvSpPr>
            <p:cNvPr id="573" name="Google Shape;573;p46"/>
            <p:cNvSpPr/>
            <p:nvPr/>
          </p:nvSpPr>
          <p:spPr>
            <a:xfrm>
              <a:off x="9713309" y="1532779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회원목록</a:t>
              </a:r>
              <a:endParaRPr sz="1100"/>
            </a:p>
          </p:txBody>
        </p:sp>
        <p:sp>
          <p:nvSpPr>
            <p:cNvPr id="574" name="Google Shape;574;p46"/>
            <p:cNvSpPr/>
            <p:nvPr/>
          </p:nvSpPr>
          <p:spPr>
            <a:xfrm>
              <a:off x="10443798" y="1532779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행사정보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575" name="Google Shape;575;p46"/>
          <p:cNvSpPr/>
          <p:nvPr/>
        </p:nvSpPr>
        <p:spPr>
          <a:xfrm>
            <a:off x="6230315" y="4300941"/>
            <a:ext cx="1200426" cy="293102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제품 업로드</a:t>
            </a:r>
            <a:endParaRPr sz="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76" name="Google Shape;576;p46"/>
          <p:cNvSpPr/>
          <p:nvPr/>
        </p:nvSpPr>
        <p:spPr>
          <a:xfrm>
            <a:off x="6317735" y="2949313"/>
            <a:ext cx="1047565" cy="127121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상품 이미지</a:t>
            </a:r>
            <a:endParaRPr sz="1100"/>
          </a:p>
        </p:txBody>
      </p:sp>
      <p:sp>
        <p:nvSpPr>
          <p:cNvPr id="577" name="Google Shape;577;p46"/>
          <p:cNvSpPr/>
          <p:nvPr/>
        </p:nvSpPr>
        <p:spPr>
          <a:xfrm>
            <a:off x="6128297" y="1855395"/>
            <a:ext cx="1404462" cy="215573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제품정보</a:t>
            </a:r>
            <a:endParaRPr sz="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78" name="Google Shape;578;p46"/>
          <p:cNvSpPr/>
          <p:nvPr/>
        </p:nvSpPr>
        <p:spPr>
          <a:xfrm>
            <a:off x="6128297" y="2112190"/>
            <a:ext cx="1404462" cy="75670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상품 코드 : 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상품 명     : input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상품 가격 : 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제품 분류 : input</a:t>
            </a:r>
            <a:endParaRPr sz="1100"/>
          </a:p>
        </p:txBody>
      </p:sp>
      <p:sp>
        <p:nvSpPr>
          <p:cNvPr id="579" name="Google Shape;579;p46"/>
          <p:cNvSpPr/>
          <p:nvPr/>
        </p:nvSpPr>
        <p:spPr>
          <a:xfrm>
            <a:off x="7682225" y="3998300"/>
            <a:ext cx="816600" cy="558300"/>
          </a:xfrm>
          <a:prstGeom prst="wedgeRectCallout">
            <a:avLst>
              <a:gd fmla="val -86839" name="adj1"/>
              <a:gd fmla="val 2708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productList</a:t>
            </a:r>
            <a:endParaRPr sz="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.jsp</a:t>
            </a:r>
            <a:endParaRPr/>
          </a:p>
        </p:txBody>
      </p:sp>
      <p:sp>
        <p:nvSpPr>
          <p:cNvPr id="580" name="Google Shape;580;p46"/>
          <p:cNvSpPr/>
          <p:nvPr/>
        </p:nvSpPr>
        <p:spPr>
          <a:xfrm>
            <a:off x="3682025" y="3402300"/>
            <a:ext cx="816600" cy="558300"/>
          </a:xfrm>
          <a:prstGeom prst="wedgeRectCallout">
            <a:avLst>
              <a:gd fmla="val -77691" name="adj1"/>
              <a:gd fmla="val 3451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product</a:t>
            </a:r>
            <a:endParaRPr sz="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Detailinsert.</a:t>
            </a:r>
            <a:endParaRPr sz="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jsp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47"/>
          <p:cNvGrpSpPr/>
          <p:nvPr/>
        </p:nvGrpSpPr>
        <p:grpSpPr>
          <a:xfrm>
            <a:off x="1249607" y="732719"/>
            <a:ext cx="3386137" cy="4048858"/>
            <a:chOff x="6651381" y="729761"/>
            <a:chExt cx="4440116" cy="5398477"/>
          </a:xfrm>
        </p:grpSpPr>
        <p:sp>
          <p:nvSpPr>
            <p:cNvPr id="586" name="Google Shape;586;p47"/>
            <p:cNvSpPr/>
            <p:nvPr/>
          </p:nvSpPr>
          <p:spPr>
            <a:xfrm>
              <a:off x="6651381" y="729761"/>
              <a:ext cx="4440116" cy="5398477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6651381" y="729762"/>
              <a:ext cx="4440116" cy="720967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쇼핑몰 이름</a:t>
              </a:r>
              <a:endParaRPr sz="1100"/>
            </a:p>
          </p:txBody>
        </p:sp>
        <p:sp>
          <p:nvSpPr>
            <p:cNvPr id="588" name="Google Shape;588;p47"/>
            <p:cNvSpPr/>
            <p:nvPr/>
          </p:nvSpPr>
          <p:spPr>
            <a:xfrm>
              <a:off x="6651381" y="1450731"/>
              <a:ext cx="4440116" cy="720967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9" name="Google Shape;589;p47"/>
            <p:cNvSpPr/>
            <p:nvPr/>
          </p:nvSpPr>
          <p:spPr>
            <a:xfrm>
              <a:off x="6730514" y="1535710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관리자</a:t>
              </a:r>
              <a:endParaRPr sz="1100"/>
            </a:p>
          </p:txBody>
        </p:sp>
        <p:sp>
          <p:nvSpPr>
            <p:cNvPr id="590" name="Google Shape;590;p47"/>
            <p:cNvSpPr/>
            <p:nvPr/>
          </p:nvSpPr>
          <p:spPr>
            <a:xfrm>
              <a:off x="7457348" y="1532779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로그아웃</a:t>
              </a:r>
              <a:endParaRPr sz="1100"/>
            </a:p>
          </p:txBody>
        </p:sp>
        <p:sp>
          <p:nvSpPr>
            <p:cNvPr id="591" name="Google Shape;591;p47"/>
            <p:cNvSpPr/>
            <p:nvPr/>
          </p:nvSpPr>
          <p:spPr>
            <a:xfrm>
              <a:off x="8223740" y="1532779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제품목록</a:t>
              </a:r>
              <a:endParaRPr sz="1100"/>
            </a:p>
          </p:txBody>
        </p:sp>
        <p:sp>
          <p:nvSpPr>
            <p:cNvPr id="592" name="Google Shape;592;p47"/>
            <p:cNvSpPr/>
            <p:nvPr/>
          </p:nvSpPr>
          <p:spPr>
            <a:xfrm>
              <a:off x="8968524" y="1532779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제품등록</a:t>
              </a:r>
              <a:endParaRPr sz="1100"/>
            </a:p>
          </p:txBody>
        </p:sp>
        <p:sp>
          <p:nvSpPr>
            <p:cNvPr id="593" name="Google Shape;593;p47"/>
            <p:cNvSpPr/>
            <p:nvPr/>
          </p:nvSpPr>
          <p:spPr>
            <a:xfrm>
              <a:off x="9713309" y="1532779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회원목록</a:t>
              </a:r>
              <a:endParaRPr sz="1100"/>
            </a:p>
          </p:txBody>
        </p:sp>
        <p:sp>
          <p:nvSpPr>
            <p:cNvPr id="594" name="Google Shape;594;p47"/>
            <p:cNvSpPr/>
            <p:nvPr/>
          </p:nvSpPr>
          <p:spPr>
            <a:xfrm>
              <a:off x="10443798" y="1532779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행사정보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aphicFrame>
        <p:nvGraphicFramePr>
          <p:cNvPr id="595" name="Google Shape;595;p47"/>
          <p:cNvGraphicFramePr/>
          <p:nvPr/>
        </p:nvGraphicFramePr>
        <p:xfrm>
          <a:off x="1411165" y="19184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{C4D12823-F2AD-4A7A-B613-F99601D81D84}</a:tableStyleId>
              </a:tblPr>
              <a:tblGrid>
                <a:gridCol w="384100"/>
                <a:gridCol w="384100"/>
                <a:gridCol w="384100"/>
                <a:gridCol w="384100"/>
                <a:gridCol w="384100"/>
                <a:gridCol w="384100"/>
                <a:gridCol w="384100"/>
                <a:gridCol w="384100"/>
              </a:tblGrid>
              <a:tr h="256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 u="none" cap="none" strike="noStrike">
                          <a:solidFill>
                            <a:schemeClr val="dk1"/>
                          </a:solidFill>
                        </a:rPr>
                        <a:t>선택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 u="none" cap="none" strike="noStrike">
                          <a:solidFill>
                            <a:schemeClr val="dk1"/>
                          </a:solidFill>
                        </a:rPr>
                        <a:t>상품코드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 u="none" cap="none" strike="noStrike">
                          <a:solidFill>
                            <a:schemeClr val="dk1"/>
                          </a:solidFill>
                        </a:rPr>
                        <a:t>상품이름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 u="none" cap="none" strike="noStrike">
                          <a:solidFill>
                            <a:schemeClr val="dk1"/>
                          </a:solidFill>
                        </a:rPr>
                        <a:t>상품가격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 u="none" cap="none" strike="noStrike">
                          <a:solidFill>
                            <a:schemeClr val="dk1"/>
                          </a:solidFill>
                        </a:rPr>
                        <a:t>카테고리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00" u="none" cap="none" strike="noStrike">
                          <a:solidFill>
                            <a:schemeClr val="dk1"/>
                          </a:solidFill>
                        </a:rPr>
                        <a:t>관리자</a:t>
                      </a:r>
                      <a:endParaRPr b="1" sz="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00" u="none" cap="none" strike="noStrike">
                          <a:solidFill>
                            <a:schemeClr val="dk1"/>
                          </a:solidFill>
                        </a:rPr>
                        <a:t>아이디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00" u="none" cap="none" strike="noStrike">
                          <a:solidFill>
                            <a:schemeClr val="dk1"/>
                          </a:solidFill>
                        </a:rPr>
                        <a:t>제품</a:t>
                      </a:r>
                      <a:endParaRPr b="1" sz="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00" u="none" cap="none" strike="noStrike">
                          <a:solidFill>
                            <a:schemeClr val="dk1"/>
                          </a:solidFill>
                        </a:rPr>
                        <a:t>이미지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36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 u="none" cap="none" strike="noStrike">
                          <a:solidFill>
                            <a:schemeClr val="dk1"/>
                          </a:solidFill>
                        </a:rPr>
                        <a:t>checkbox</a:t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 u="none" cap="none" strike="noStrike">
                          <a:solidFill>
                            <a:schemeClr val="dk1"/>
                          </a:solidFill>
                        </a:rPr>
                        <a:t>Click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 u="none" cap="none" strike="noStrike">
                          <a:solidFill>
                            <a:schemeClr val="dk1"/>
                          </a:solidFill>
                        </a:rPr>
                        <a:t>🡺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 u="none" cap="none" strike="noStrike">
                          <a:solidFill>
                            <a:schemeClr val="dk1"/>
                          </a:solidFill>
                        </a:rPr>
                        <a:t>fix.jsp</a:t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</a:tr>
              <a:tr h="416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Libre Franklin"/>
                        <a:buNone/>
                      </a:pPr>
                      <a:r>
                        <a:rPr b="1" lang="ko" sz="800" u="none" cap="none" strike="noStrike">
                          <a:solidFill>
                            <a:schemeClr val="dk1"/>
                          </a:solidFill>
                        </a:rPr>
                        <a:t>checkbox</a:t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sp>
        <p:nvSpPr>
          <p:cNvPr id="596" name="Google Shape;596;p47"/>
          <p:cNvSpPr txBox="1"/>
          <p:nvPr/>
        </p:nvSpPr>
        <p:spPr>
          <a:xfrm>
            <a:off x="5168781" y="361923"/>
            <a:ext cx="33300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제품 수정 페이지</a:t>
            </a:r>
            <a:endParaRPr sz="1100"/>
          </a:p>
        </p:txBody>
      </p:sp>
      <p:grpSp>
        <p:nvGrpSpPr>
          <p:cNvPr id="597" name="Google Shape;597;p47"/>
          <p:cNvGrpSpPr/>
          <p:nvPr/>
        </p:nvGrpSpPr>
        <p:grpSpPr>
          <a:xfrm>
            <a:off x="5176475" y="732719"/>
            <a:ext cx="3330087" cy="4048858"/>
            <a:chOff x="6651381" y="729761"/>
            <a:chExt cx="4440116" cy="5398477"/>
          </a:xfrm>
        </p:grpSpPr>
        <p:sp>
          <p:nvSpPr>
            <p:cNvPr id="598" name="Google Shape;598;p47"/>
            <p:cNvSpPr/>
            <p:nvPr/>
          </p:nvSpPr>
          <p:spPr>
            <a:xfrm>
              <a:off x="6651381" y="729761"/>
              <a:ext cx="4440116" cy="5398477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99" name="Google Shape;599;p47"/>
            <p:cNvSpPr/>
            <p:nvPr/>
          </p:nvSpPr>
          <p:spPr>
            <a:xfrm>
              <a:off x="6651381" y="729762"/>
              <a:ext cx="4440116" cy="720967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쇼핑몰 이름</a:t>
              </a:r>
              <a:endParaRPr sz="1100"/>
            </a:p>
          </p:txBody>
        </p:sp>
        <p:sp>
          <p:nvSpPr>
            <p:cNvPr id="600" name="Google Shape;600;p47"/>
            <p:cNvSpPr/>
            <p:nvPr/>
          </p:nvSpPr>
          <p:spPr>
            <a:xfrm>
              <a:off x="6651381" y="1450731"/>
              <a:ext cx="4440116" cy="720967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01" name="Google Shape;601;p47"/>
            <p:cNvSpPr/>
            <p:nvPr/>
          </p:nvSpPr>
          <p:spPr>
            <a:xfrm>
              <a:off x="6730514" y="1535710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관리자</a:t>
              </a:r>
              <a:endParaRPr sz="1100"/>
            </a:p>
          </p:txBody>
        </p:sp>
        <p:sp>
          <p:nvSpPr>
            <p:cNvPr id="602" name="Google Shape;602;p47"/>
            <p:cNvSpPr/>
            <p:nvPr/>
          </p:nvSpPr>
          <p:spPr>
            <a:xfrm>
              <a:off x="7457348" y="1532779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로그아웃</a:t>
              </a:r>
              <a:endParaRPr sz="1100"/>
            </a:p>
          </p:txBody>
        </p:sp>
        <p:sp>
          <p:nvSpPr>
            <p:cNvPr id="603" name="Google Shape;603;p47"/>
            <p:cNvSpPr/>
            <p:nvPr/>
          </p:nvSpPr>
          <p:spPr>
            <a:xfrm>
              <a:off x="8223740" y="1532779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제품목록</a:t>
              </a:r>
              <a:endParaRPr sz="1100"/>
            </a:p>
          </p:txBody>
        </p:sp>
        <p:sp>
          <p:nvSpPr>
            <p:cNvPr id="604" name="Google Shape;604;p47"/>
            <p:cNvSpPr/>
            <p:nvPr/>
          </p:nvSpPr>
          <p:spPr>
            <a:xfrm>
              <a:off x="8968524" y="1532779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제품등록</a:t>
              </a:r>
              <a:endParaRPr sz="1100"/>
            </a:p>
          </p:txBody>
        </p:sp>
        <p:sp>
          <p:nvSpPr>
            <p:cNvPr id="605" name="Google Shape;605;p47"/>
            <p:cNvSpPr/>
            <p:nvPr/>
          </p:nvSpPr>
          <p:spPr>
            <a:xfrm>
              <a:off x="9713309" y="1532779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회원목록</a:t>
              </a:r>
              <a:endParaRPr sz="1100"/>
            </a:p>
          </p:txBody>
        </p:sp>
        <p:sp>
          <p:nvSpPr>
            <p:cNvPr id="606" name="Google Shape;606;p47"/>
            <p:cNvSpPr/>
            <p:nvPr/>
          </p:nvSpPr>
          <p:spPr>
            <a:xfrm>
              <a:off x="10443798" y="1532779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행사정보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07" name="Google Shape;607;p47"/>
          <p:cNvSpPr/>
          <p:nvPr/>
        </p:nvSpPr>
        <p:spPr>
          <a:xfrm>
            <a:off x="6230315" y="4300941"/>
            <a:ext cx="1200426" cy="293102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이미지 업로드 </a:t>
            </a:r>
            <a:endParaRPr sz="9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08" name="Google Shape;608;p47"/>
          <p:cNvSpPr/>
          <p:nvPr/>
        </p:nvSpPr>
        <p:spPr>
          <a:xfrm>
            <a:off x="6317735" y="2949313"/>
            <a:ext cx="1047565" cy="127121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상품 이미지</a:t>
            </a:r>
            <a:endParaRPr sz="1100"/>
          </a:p>
        </p:txBody>
      </p:sp>
      <p:sp>
        <p:nvSpPr>
          <p:cNvPr id="609" name="Google Shape;609;p47"/>
          <p:cNvSpPr/>
          <p:nvPr/>
        </p:nvSpPr>
        <p:spPr>
          <a:xfrm>
            <a:off x="6128297" y="1855395"/>
            <a:ext cx="1404462" cy="215573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제품 수정</a:t>
            </a:r>
            <a:endParaRPr sz="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10" name="Google Shape;610;p47"/>
          <p:cNvSpPr/>
          <p:nvPr/>
        </p:nvSpPr>
        <p:spPr>
          <a:xfrm>
            <a:off x="6128297" y="2112190"/>
            <a:ext cx="1404462" cy="75670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상품 코드 : 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상품 명     : input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상품 가격 : input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카테 고리 : input</a:t>
            </a:r>
            <a:endParaRPr sz="1100"/>
          </a:p>
        </p:txBody>
      </p:sp>
      <p:sp>
        <p:nvSpPr>
          <p:cNvPr id="611" name="Google Shape;611;p47"/>
          <p:cNvSpPr/>
          <p:nvPr/>
        </p:nvSpPr>
        <p:spPr>
          <a:xfrm>
            <a:off x="2261822" y="3705201"/>
            <a:ext cx="1200426" cy="293102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삭제 🡺 main.jsp</a:t>
            </a:r>
            <a:endParaRPr sz="9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12" name="Google Shape;612;p47"/>
          <p:cNvSpPr txBox="1"/>
          <p:nvPr/>
        </p:nvSpPr>
        <p:spPr>
          <a:xfrm>
            <a:off x="1277632" y="385374"/>
            <a:ext cx="33300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제품목록 페이지</a:t>
            </a:r>
            <a:endParaRPr sz="1100"/>
          </a:p>
        </p:txBody>
      </p:sp>
      <p:sp>
        <p:nvSpPr>
          <p:cNvPr id="613" name="Google Shape;613;p47"/>
          <p:cNvSpPr/>
          <p:nvPr/>
        </p:nvSpPr>
        <p:spPr>
          <a:xfrm>
            <a:off x="7682225" y="3998300"/>
            <a:ext cx="816600" cy="558300"/>
          </a:xfrm>
          <a:prstGeom prst="wedgeRectCallout">
            <a:avLst>
              <a:gd fmla="val -86839" name="adj1"/>
              <a:gd fmla="val 2708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productList</a:t>
            </a:r>
            <a:endParaRPr sz="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.jsp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8"/>
          <p:cNvSpPr txBox="1"/>
          <p:nvPr/>
        </p:nvSpPr>
        <p:spPr>
          <a:xfrm>
            <a:off x="693175" y="110500"/>
            <a:ext cx="15570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3. ERD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19" name="Google Shape;6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125" y="514350"/>
            <a:ext cx="6834257" cy="44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9"/>
          <p:cNvSpPr txBox="1"/>
          <p:nvPr/>
        </p:nvSpPr>
        <p:spPr>
          <a:xfrm>
            <a:off x="693175" y="110500"/>
            <a:ext cx="22158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4. UML(Class Diagram)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25" name="Google Shape;6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350" y="564250"/>
            <a:ext cx="7321859" cy="44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0"/>
          <p:cNvSpPr txBox="1"/>
          <p:nvPr/>
        </p:nvSpPr>
        <p:spPr>
          <a:xfrm>
            <a:off x="693175" y="110500"/>
            <a:ext cx="22158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5. 역할 분담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aphicFrame>
        <p:nvGraphicFramePr>
          <p:cNvPr id="631" name="Google Shape;631;p50"/>
          <p:cNvGraphicFramePr/>
          <p:nvPr/>
        </p:nvGraphicFramePr>
        <p:xfrm>
          <a:off x="942450" y="66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{DE7C86B2-007D-4961-8BEA-FDA4F868F538}</a:tableStyleId>
              </a:tblPr>
              <a:tblGrid>
                <a:gridCol w="613575"/>
                <a:gridCol w="1397600"/>
                <a:gridCol w="5816650"/>
              </a:tblGrid>
              <a:tr h="63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팀원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역할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 hMerge="1"/>
              </a:tr>
              <a:tr h="63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찬영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696A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905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# 관리자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관리자 : 제품등록, 제품목록, 회원목록, 제품수정, 제품삭제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3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민종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696A64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1905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# 회원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메인, 로그인, 회원가입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3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건호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696A64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회원정보수정, 고객요청함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3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강산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696A64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카테고리별 제품, 제품상세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3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상구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696A64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장바구니, 결제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1"/>
          <p:cNvSpPr txBox="1"/>
          <p:nvPr/>
        </p:nvSpPr>
        <p:spPr>
          <a:xfrm>
            <a:off x="693175" y="110500"/>
            <a:ext cx="22158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6. 팀내 규칙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aphicFrame>
        <p:nvGraphicFramePr>
          <p:cNvPr id="637" name="Google Shape;637;p51"/>
          <p:cNvGraphicFramePr/>
          <p:nvPr/>
        </p:nvGraphicFramePr>
        <p:xfrm>
          <a:off x="952500" y="76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{DE7C86B2-007D-4961-8BEA-FDA4F868F538}</a:tableStyleId>
              </a:tblPr>
              <a:tblGrid>
                <a:gridCol w="1585950"/>
                <a:gridCol w="3276975"/>
                <a:gridCol w="2763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규칙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비고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회의 시간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696A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오후 2시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팀원 모두 늦은적 없었습니다.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92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회차별 회의 날짜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696A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3/2(월) : 1차병합(기능구현)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3/4</a:t>
                      </a:r>
                      <a:r>
                        <a:rPr lang="ko"/>
                        <a:t>(수) : 2차병합(기능구현 마무리)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3/6(금) : 3차병합(CSS 마무리)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3/7(토) : PPT 제작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3/8(일) : 발표준비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3/4(수)에는 학원에 모여 회의 진행했습니다.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3/2(월), 3/6(금)에는 보이스톡으로 회의 진행했습니다.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명명 규칙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696A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/>
                        <a:t>// 변수명 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/>
                        <a:t>- 구글 번역기에 나오는 대로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/>
                        <a:t>- 변수명 길어도 뜻대로 쓰기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- 대소문자는 자바 명명규칙대로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/>
                        <a:t> ex) cart_Count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- 띄어쓰기는 "_" 처리 ex) user_id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2"/>
          <p:cNvSpPr txBox="1"/>
          <p:nvPr/>
        </p:nvSpPr>
        <p:spPr>
          <a:xfrm>
            <a:off x="693175" y="110500"/>
            <a:ext cx="22158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6. 팀내 규칙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aphicFrame>
        <p:nvGraphicFramePr>
          <p:cNvPr id="643" name="Google Shape;643;p52"/>
          <p:cNvGraphicFramePr/>
          <p:nvPr/>
        </p:nvGraphicFramePr>
        <p:xfrm>
          <a:off x="902275" y="51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{DE7C86B2-007D-4961-8BEA-FDA4F868F538}</a:tableStyleId>
              </a:tblPr>
              <a:tblGrid>
                <a:gridCol w="1585950"/>
                <a:gridCol w="3276975"/>
                <a:gridCol w="2763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규칙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비고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명명 규칙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696A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// 매핑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서블릿 : /뜻을알아볼수있게.do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jsp : /WEB-INF/folder/jsp파일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매핑 : jsp파일이름.jsp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형상관리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696A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# GIT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CLI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: gitBash, CMD창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소프트웨어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: SourceTree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깃 오류안나는 팀원은 깃사용했습니다.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깃 오류나는 팀원은 메신저로 주고 받았습니다.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각종 버전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696A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# JDK : 1.8버전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# TOMCAT : 8.5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# Eclipse EE : 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4.14 / 2019-12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# Deployment Descriptor : 3.1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# MySQL WorkBench : 8.0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DD 버전은 어노테이션매핑의 편리함으로 인해 결정했습니다.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나머지 버전은 수업시간에 사용한 버전으로 맞췄습니다.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3"/>
          <p:cNvSpPr txBox="1"/>
          <p:nvPr/>
        </p:nvSpPr>
        <p:spPr>
          <a:xfrm>
            <a:off x="693175" y="110500"/>
            <a:ext cx="23808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7. 사용한 기술 및 프로그램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49" name="Google Shape;6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25" y="514347"/>
            <a:ext cx="2489675" cy="15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69363"/>
            <a:ext cx="3551508" cy="8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3"/>
          <p:cNvSpPr/>
          <p:nvPr/>
        </p:nvSpPr>
        <p:spPr>
          <a:xfrm>
            <a:off x="3547250" y="1186100"/>
            <a:ext cx="698400" cy="29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2" name="Google Shape;65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5887" y="2028013"/>
            <a:ext cx="1661075" cy="16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1432" y="3889714"/>
            <a:ext cx="2931024" cy="10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1425" y="2168125"/>
            <a:ext cx="2739955" cy="15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27363" y="1878225"/>
            <a:ext cx="3108274" cy="16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04142" y="3850465"/>
            <a:ext cx="2072700" cy="110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53975" y="3661850"/>
            <a:ext cx="2380800" cy="13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4"/>
          <p:cNvSpPr/>
          <p:nvPr/>
        </p:nvSpPr>
        <p:spPr>
          <a:xfrm>
            <a:off x="358571" y="282"/>
            <a:ext cx="171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4"/>
          <p:cNvSpPr/>
          <p:nvPr/>
        </p:nvSpPr>
        <p:spPr>
          <a:xfrm>
            <a:off x="0" y="282"/>
            <a:ext cx="3977700" cy="514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4"/>
          <p:cNvSpPr txBox="1"/>
          <p:nvPr>
            <p:ph type="title"/>
          </p:nvPr>
        </p:nvSpPr>
        <p:spPr>
          <a:xfrm>
            <a:off x="480061" y="593678"/>
            <a:ext cx="3014100" cy="3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Libre Franklin"/>
              <a:buNone/>
            </a:pPr>
            <a:r>
              <a:rPr lang="ko" sz="4100">
                <a:solidFill>
                  <a:schemeClr val="lt2"/>
                </a:solidFill>
              </a:rPr>
              <a:t>찬영</a:t>
            </a:r>
            <a:endParaRPr sz="1100"/>
          </a:p>
        </p:txBody>
      </p:sp>
      <p:sp>
        <p:nvSpPr>
          <p:cNvPr id="665" name="Google Shape;665;p54"/>
          <p:cNvSpPr/>
          <p:nvPr/>
        </p:nvSpPr>
        <p:spPr>
          <a:xfrm>
            <a:off x="3977640" y="282"/>
            <a:ext cx="171600" cy="5143500"/>
          </a:xfrm>
          <a:prstGeom prst="rect">
            <a:avLst/>
          </a:prstGeom>
          <a:solidFill>
            <a:srgbClr val="696A6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4"/>
          <p:cNvSpPr txBox="1"/>
          <p:nvPr>
            <p:ph idx="1" type="body"/>
          </p:nvPr>
        </p:nvSpPr>
        <p:spPr>
          <a:xfrm>
            <a:off x="4632540" y="593678"/>
            <a:ext cx="3669300" cy="3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800"/>
              <a:t># 관리자</a:t>
            </a:r>
            <a:endParaRPr b="1" sz="1800"/>
          </a:p>
          <a:p>
            <a:pPr indent="-317500" lvl="0" marL="4572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SzPts val="1400"/>
              <a:buChar char="■"/>
            </a:pPr>
            <a:r>
              <a:rPr lang="ko" sz="1400"/>
              <a:t>제품등록</a:t>
            </a:r>
            <a:endParaRPr sz="1400"/>
          </a:p>
          <a:p>
            <a:pPr indent="0" lvl="0" marL="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SzPts val="1400"/>
              <a:buChar char="■"/>
            </a:pPr>
            <a:r>
              <a:rPr lang="ko" sz="1400"/>
              <a:t>제품목록</a:t>
            </a:r>
            <a:endParaRPr sz="1400"/>
          </a:p>
          <a:p>
            <a:pPr indent="0" lvl="0" marL="4572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400"/>
              <a:t>&gt;&gt; 제품수정</a:t>
            </a:r>
            <a:endParaRPr sz="1400"/>
          </a:p>
          <a:p>
            <a:pPr indent="0" lvl="0" marL="4572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400"/>
              <a:t>&gt;&gt; 제품삭제</a:t>
            </a:r>
            <a:endParaRPr sz="1400"/>
          </a:p>
          <a:p>
            <a:pPr indent="0" lvl="0" marL="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SzPts val="1400"/>
              <a:buChar char="■"/>
            </a:pPr>
            <a:r>
              <a:rPr lang="ko" sz="1400"/>
              <a:t>회원목록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5"/>
          <p:cNvSpPr txBox="1"/>
          <p:nvPr/>
        </p:nvSpPr>
        <p:spPr>
          <a:xfrm>
            <a:off x="853575" y="144100"/>
            <a:ext cx="199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Libre Franklin"/>
                <a:ea typeface="Libre Franklin"/>
                <a:cs typeface="Libre Franklin"/>
                <a:sym typeface="Libre Franklin"/>
              </a:rPr>
              <a:t># 관리자</a:t>
            </a:r>
            <a:endParaRPr b="1"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-"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제품등록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72" name="Google Shape;672;p55"/>
          <p:cNvSpPr txBox="1"/>
          <p:nvPr/>
        </p:nvSpPr>
        <p:spPr>
          <a:xfrm>
            <a:off x="2299500" y="4245575"/>
            <a:ext cx="4545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제품 이미지 업로드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73" name="Google Shape;67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463" y="850600"/>
            <a:ext cx="7003085" cy="3242574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5"/>
          <p:cNvSpPr/>
          <p:nvPr/>
        </p:nvSpPr>
        <p:spPr>
          <a:xfrm>
            <a:off x="2511475" y="1275825"/>
            <a:ext cx="301500" cy="15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5"/>
          <p:cNvSpPr/>
          <p:nvPr/>
        </p:nvSpPr>
        <p:spPr>
          <a:xfrm>
            <a:off x="2546725" y="1537000"/>
            <a:ext cx="231000" cy="823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/>
          <p:nvPr/>
        </p:nvSpPr>
        <p:spPr>
          <a:xfrm>
            <a:off x="358571" y="282"/>
            <a:ext cx="171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8"/>
          <p:cNvSpPr/>
          <p:nvPr/>
        </p:nvSpPr>
        <p:spPr>
          <a:xfrm>
            <a:off x="0" y="282"/>
            <a:ext cx="3977700" cy="514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8"/>
          <p:cNvSpPr txBox="1"/>
          <p:nvPr>
            <p:ph type="title"/>
          </p:nvPr>
        </p:nvSpPr>
        <p:spPr>
          <a:xfrm>
            <a:off x="480061" y="593678"/>
            <a:ext cx="3014100" cy="3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Libre Franklin"/>
              <a:buNone/>
            </a:pPr>
            <a:r>
              <a:rPr lang="ko" sz="4100">
                <a:solidFill>
                  <a:schemeClr val="lt2"/>
                </a:solidFill>
              </a:rPr>
              <a:t>목차</a:t>
            </a:r>
            <a:endParaRPr sz="1100"/>
          </a:p>
        </p:txBody>
      </p:sp>
      <p:sp>
        <p:nvSpPr>
          <p:cNvPr id="264" name="Google Shape;264;p38"/>
          <p:cNvSpPr/>
          <p:nvPr/>
        </p:nvSpPr>
        <p:spPr>
          <a:xfrm>
            <a:off x="3977640" y="282"/>
            <a:ext cx="171600" cy="5143500"/>
          </a:xfrm>
          <a:prstGeom prst="rect">
            <a:avLst/>
          </a:prstGeom>
          <a:solidFill>
            <a:srgbClr val="696A6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4632540" y="593678"/>
            <a:ext cx="3669300" cy="3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rabicPeriod"/>
            </a:pPr>
            <a:r>
              <a:rPr lang="ko" sz="1400"/>
              <a:t>요구사항</a:t>
            </a:r>
            <a:endParaRPr sz="1400"/>
          </a:p>
          <a:p>
            <a:pPr indent="-3175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1400"/>
              <a:t>UI StoryBoard</a:t>
            </a:r>
            <a:endParaRPr sz="1400"/>
          </a:p>
          <a:p>
            <a:pPr indent="-3175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1400"/>
              <a:t>ERD</a:t>
            </a:r>
            <a:endParaRPr sz="1400"/>
          </a:p>
          <a:p>
            <a:pPr indent="-3175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1400"/>
              <a:t>UML(Class Diagram)</a:t>
            </a:r>
            <a:endParaRPr sz="1400"/>
          </a:p>
          <a:p>
            <a:pPr indent="-3175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1400"/>
              <a:t>역할 분담</a:t>
            </a:r>
            <a:endParaRPr sz="1400"/>
          </a:p>
          <a:p>
            <a:pPr indent="-3175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1400"/>
              <a:t>팀내 규칙</a:t>
            </a:r>
            <a:endParaRPr sz="1400"/>
          </a:p>
          <a:p>
            <a:pPr indent="-3175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1400"/>
              <a:t>사용한 기술 및 프로그램</a:t>
            </a:r>
            <a:endParaRPr sz="1400"/>
          </a:p>
          <a:p>
            <a:pPr indent="-3175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1400"/>
              <a:t>각 역할 설명</a:t>
            </a:r>
            <a:endParaRPr sz="1400"/>
          </a:p>
          <a:p>
            <a:pPr indent="-3175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 sz="1400"/>
              <a:t>찬영</a:t>
            </a:r>
            <a:endParaRPr sz="1400"/>
          </a:p>
          <a:p>
            <a:pPr indent="-3175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 sz="1400"/>
              <a:t>민종</a:t>
            </a:r>
            <a:endParaRPr sz="1400"/>
          </a:p>
          <a:p>
            <a:pPr indent="-3175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 sz="1400"/>
              <a:t>건호</a:t>
            </a:r>
            <a:endParaRPr sz="1400"/>
          </a:p>
          <a:p>
            <a:pPr indent="-3175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 sz="1400"/>
              <a:t>강산</a:t>
            </a:r>
            <a:endParaRPr sz="1400"/>
          </a:p>
          <a:p>
            <a:pPr indent="-3175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 sz="1400"/>
              <a:t>상구</a:t>
            </a:r>
            <a:endParaRPr sz="1400"/>
          </a:p>
          <a:p>
            <a:pPr indent="-3175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1400"/>
              <a:t>프로젝트 시연</a:t>
            </a:r>
            <a:endParaRPr sz="1400"/>
          </a:p>
          <a:p>
            <a:pPr indent="-3175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1400"/>
              <a:t>프로젝트 일정</a:t>
            </a:r>
            <a:endParaRPr sz="1400"/>
          </a:p>
          <a:p>
            <a:pPr indent="-3175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1400"/>
              <a:t>Q&amp;A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100" y="579700"/>
            <a:ext cx="5033176" cy="3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6"/>
          <p:cNvSpPr txBox="1"/>
          <p:nvPr/>
        </p:nvSpPr>
        <p:spPr>
          <a:xfrm>
            <a:off x="6296350" y="1019825"/>
            <a:ext cx="2438700" cy="3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이미지 파일 선택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-"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input태그 type속성에서 file 사용했습니다.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이미지 미리보기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-"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자바스크립트로 이미지 파일 경로 받아와서 띄어줬습니다.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292950"/>
            <a:ext cx="3403850" cy="30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900" y="183800"/>
            <a:ext cx="2577776" cy="3232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7"/>
          <p:cNvSpPr txBox="1"/>
          <p:nvPr/>
        </p:nvSpPr>
        <p:spPr>
          <a:xfrm>
            <a:off x="2531575" y="3927950"/>
            <a:ext cx="35964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제품 상세 정보 등록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267874"/>
            <a:ext cx="5936651" cy="31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8"/>
          <p:cNvSpPr txBox="1"/>
          <p:nvPr/>
        </p:nvSpPr>
        <p:spPr>
          <a:xfrm>
            <a:off x="1175375" y="3807400"/>
            <a:ext cx="3706800" cy="1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제품코드, 제품이름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-"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input태그 type속성에서 text 사용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제품가격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-"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input 태그 type속성에서 number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95" name="Google Shape;695;p58"/>
          <p:cNvSpPr txBox="1"/>
          <p:nvPr/>
        </p:nvSpPr>
        <p:spPr>
          <a:xfrm>
            <a:off x="4962675" y="3787300"/>
            <a:ext cx="33954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카테고리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-"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select 태그 사용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525" y="142875"/>
            <a:ext cx="55911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100" y="775800"/>
            <a:ext cx="6134025" cy="14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9"/>
          <p:cNvSpPr txBox="1"/>
          <p:nvPr/>
        </p:nvSpPr>
        <p:spPr>
          <a:xfrm>
            <a:off x="1114413" y="2320050"/>
            <a:ext cx="59973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-"/>
            </a:pP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insert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 쿼리사용하여</a:t>
            </a: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 product 테이블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에 데이터를 insert 했습니다.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03" name="Google Shape;70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7519" y="2956725"/>
            <a:ext cx="3811501" cy="19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9"/>
          <p:cNvSpPr txBox="1"/>
          <p:nvPr/>
        </p:nvSpPr>
        <p:spPr>
          <a:xfrm>
            <a:off x="5405200" y="3445313"/>
            <a:ext cx="25668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-"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현재 product 테이블에 들어있는 데이터입니다.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975" y="893459"/>
            <a:ext cx="6256877" cy="3356574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60"/>
          <p:cNvSpPr txBox="1"/>
          <p:nvPr/>
        </p:nvSpPr>
        <p:spPr>
          <a:xfrm>
            <a:off x="3471713" y="4400550"/>
            <a:ext cx="27927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-"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제품목록 페이지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11" name="Google Shape;711;p60"/>
          <p:cNvSpPr txBox="1"/>
          <p:nvPr/>
        </p:nvSpPr>
        <p:spPr>
          <a:xfrm>
            <a:off x="853575" y="144100"/>
            <a:ext cx="199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Libre Franklin"/>
                <a:ea typeface="Libre Franklin"/>
                <a:cs typeface="Libre Franklin"/>
                <a:sym typeface="Libre Franklin"/>
              </a:rPr>
              <a:t># 관리자</a:t>
            </a:r>
            <a:endParaRPr b="1"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-"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제품목록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12" name="Google Shape;712;p60"/>
          <p:cNvSpPr/>
          <p:nvPr/>
        </p:nvSpPr>
        <p:spPr>
          <a:xfrm>
            <a:off x="2601900" y="1567150"/>
            <a:ext cx="321300" cy="14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60"/>
          <p:cNvSpPr/>
          <p:nvPr/>
        </p:nvSpPr>
        <p:spPr>
          <a:xfrm>
            <a:off x="2647050" y="1870550"/>
            <a:ext cx="231000" cy="763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696625"/>
            <a:ext cx="7361926" cy="2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1"/>
          <p:cNvSpPr txBox="1"/>
          <p:nvPr/>
        </p:nvSpPr>
        <p:spPr>
          <a:xfrm>
            <a:off x="1175388" y="3516050"/>
            <a:ext cx="72834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-"/>
            </a:pP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select 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쿼리로 </a:t>
            </a: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product 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테이블에 들어있는 데이터를 모두 가져와 </a:t>
            </a: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ProductBean에 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setter 해주고 </a:t>
            </a: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List Collection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에 ProductBean </a:t>
            </a: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add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해서 </a:t>
            </a: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SessionScope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에 넣어뒀습니다.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20" name="Google Shape;72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5675" y="1584875"/>
            <a:ext cx="736282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2"/>
          <p:cNvSpPr txBox="1"/>
          <p:nvPr/>
        </p:nvSpPr>
        <p:spPr>
          <a:xfrm>
            <a:off x="853575" y="144100"/>
            <a:ext cx="199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Libre Franklin"/>
                <a:ea typeface="Libre Franklin"/>
                <a:cs typeface="Libre Franklin"/>
                <a:sym typeface="Libre Franklin"/>
              </a:rPr>
              <a:t># 관리자</a:t>
            </a:r>
            <a:endParaRPr b="1"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-"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제품수정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26" name="Google Shape;72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700" y="800100"/>
            <a:ext cx="5336626" cy="28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62"/>
          <p:cNvSpPr txBox="1"/>
          <p:nvPr/>
        </p:nvSpPr>
        <p:spPr>
          <a:xfrm>
            <a:off x="2217125" y="3917550"/>
            <a:ext cx="50232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-"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제품수정 페이지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-"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제품목록 페이지에서 제품코드를 누르면 해당 제품의 제품수정 페이지로 이동합니다.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688" y="514350"/>
            <a:ext cx="7472426" cy="2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875" y="1077875"/>
            <a:ext cx="7783874" cy="23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3"/>
          <p:cNvSpPr txBox="1"/>
          <p:nvPr/>
        </p:nvSpPr>
        <p:spPr>
          <a:xfrm>
            <a:off x="1617400" y="3742425"/>
            <a:ext cx="62487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-"/>
            </a:pP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update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 쿼리 사용했고 수정할 내용은 jsp에서 받아서 처리해줬습니다.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4"/>
          <p:cNvSpPr txBox="1"/>
          <p:nvPr/>
        </p:nvSpPr>
        <p:spPr>
          <a:xfrm>
            <a:off x="853575" y="144100"/>
            <a:ext cx="199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Libre Franklin"/>
                <a:ea typeface="Libre Franklin"/>
                <a:cs typeface="Libre Franklin"/>
                <a:sym typeface="Libre Franklin"/>
              </a:rPr>
              <a:t># 관리자</a:t>
            </a:r>
            <a:endParaRPr b="1"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-"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제품삭제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40" name="Google Shape;74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200" y="1115299"/>
            <a:ext cx="7286052" cy="19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4"/>
          <p:cNvSpPr txBox="1"/>
          <p:nvPr/>
        </p:nvSpPr>
        <p:spPr>
          <a:xfrm>
            <a:off x="2848875" y="3529525"/>
            <a:ext cx="437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-"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제품목록 페이지에서 제품 삭제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425" y="328613"/>
            <a:ext cx="55626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575" y="1056850"/>
            <a:ext cx="6801222" cy="24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65"/>
          <p:cNvSpPr txBox="1"/>
          <p:nvPr/>
        </p:nvSpPr>
        <p:spPr>
          <a:xfrm>
            <a:off x="1547075" y="3797350"/>
            <a:ext cx="68013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-"/>
            </a:pP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체크박스로 각 row의 product_code를 배열로 받아와서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 체크 된 제품을 삭제할 수 있도록 구현했습니다.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-"/>
            </a:pP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delete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 쿼리를 사용하여 </a:t>
            </a: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product 테이블에 있는 데이터도 삭제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할 수 있도록 구현했습니다.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/>
          <p:nvPr/>
        </p:nvSpPr>
        <p:spPr>
          <a:xfrm>
            <a:off x="914200" y="1829850"/>
            <a:ext cx="864000" cy="542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회원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71" name="Google Shape;271;p39"/>
          <p:cNvCxnSpPr>
            <a:stCxn id="270" idx="3"/>
            <a:endCxn id="272" idx="1"/>
          </p:cNvCxnSpPr>
          <p:nvPr/>
        </p:nvCxnSpPr>
        <p:spPr>
          <a:xfrm flipH="1" rot="10800000">
            <a:off x="1778200" y="785550"/>
            <a:ext cx="627600" cy="131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39"/>
          <p:cNvSpPr/>
          <p:nvPr/>
        </p:nvSpPr>
        <p:spPr>
          <a:xfrm>
            <a:off x="2405675" y="514350"/>
            <a:ext cx="1046700" cy="542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회원가입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3" name="Google Shape;273;p39"/>
          <p:cNvSpPr/>
          <p:nvPr/>
        </p:nvSpPr>
        <p:spPr>
          <a:xfrm>
            <a:off x="2405800" y="1829850"/>
            <a:ext cx="1288500" cy="542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회원정보수정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4" name="Google Shape;274;p39"/>
          <p:cNvSpPr/>
          <p:nvPr/>
        </p:nvSpPr>
        <p:spPr>
          <a:xfrm>
            <a:off x="2405700" y="1172100"/>
            <a:ext cx="1046700" cy="542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로그인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75" name="Google Shape;275;p39"/>
          <p:cNvCxnSpPr>
            <a:stCxn id="270" idx="3"/>
            <a:endCxn id="273" idx="1"/>
          </p:cNvCxnSpPr>
          <p:nvPr/>
        </p:nvCxnSpPr>
        <p:spPr>
          <a:xfrm>
            <a:off x="1778200" y="2101050"/>
            <a:ext cx="6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39"/>
          <p:cNvCxnSpPr>
            <a:stCxn id="270" idx="3"/>
            <a:endCxn id="274" idx="1"/>
          </p:cNvCxnSpPr>
          <p:nvPr/>
        </p:nvCxnSpPr>
        <p:spPr>
          <a:xfrm flipH="1" rot="10800000">
            <a:off x="1778200" y="1443450"/>
            <a:ext cx="627600" cy="6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39"/>
          <p:cNvSpPr/>
          <p:nvPr/>
        </p:nvSpPr>
        <p:spPr>
          <a:xfrm>
            <a:off x="3993263" y="753500"/>
            <a:ext cx="864000" cy="542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관리자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8" name="Google Shape;278;p39"/>
          <p:cNvSpPr/>
          <p:nvPr/>
        </p:nvSpPr>
        <p:spPr>
          <a:xfrm>
            <a:off x="5377225" y="243175"/>
            <a:ext cx="1046700" cy="510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제품등록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9" name="Google Shape;279;p39"/>
          <p:cNvSpPr/>
          <p:nvPr/>
        </p:nvSpPr>
        <p:spPr>
          <a:xfrm>
            <a:off x="5377225" y="884875"/>
            <a:ext cx="1046700" cy="542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제품목록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0" name="Google Shape;280;p39"/>
          <p:cNvSpPr/>
          <p:nvPr/>
        </p:nvSpPr>
        <p:spPr>
          <a:xfrm>
            <a:off x="5377225" y="1558675"/>
            <a:ext cx="1046700" cy="542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회원목록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81" name="Google Shape;281;p39"/>
          <p:cNvCxnSpPr>
            <a:stCxn id="277" idx="3"/>
            <a:endCxn id="278" idx="1"/>
          </p:cNvCxnSpPr>
          <p:nvPr/>
        </p:nvCxnSpPr>
        <p:spPr>
          <a:xfrm flipH="1" rot="10800000">
            <a:off x="4857263" y="498200"/>
            <a:ext cx="519900" cy="52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9"/>
          <p:cNvCxnSpPr>
            <a:stCxn id="277" idx="3"/>
            <a:endCxn id="279" idx="1"/>
          </p:cNvCxnSpPr>
          <p:nvPr/>
        </p:nvCxnSpPr>
        <p:spPr>
          <a:xfrm>
            <a:off x="4857263" y="1024700"/>
            <a:ext cx="519900" cy="1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9"/>
          <p:cNvCxnSpPr>
            <a:stCxn id="277" idx="3"/>
            <a:endCxn id="280" idx="1"/>
          </p:cNvCxnSpPr>
          <p:nvPr/>
        </p:nvCxnSpPr>
        <p:spPr>
          <a:xfrm>
            <a:off x="4857263" y="1024700"/>
            <a:ext cx="519900" cy="80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9"/>
          <p:cNvSpPr/>
          <p:nvPr/>
        </p:nvSpPr>
        <p:spPr>
          <a:xfrm>
            <a:off x="6841675" y="563388"/>
            <a:ext cx="1046700" cy="510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제품수정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5" name="Google Shape;285;p39"/>
          <p:cNvSpPr/>
          <p:nvPr/>
        </p:nvSpPr>
        <p:spPr>
          <a:xfrm>
            <a:off x="6841675" y="1238463"/>
            <a:ext cx="1046700" cy="510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제품삭제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86" name="Google Shape;286;p39"/>
          <p:cNvCxnSpPr>
            <a:stCxn id="279" idx="3"/>
            <a:endCxn id="284" idx="1"/>
          </p:cNvCxnSpPr>
          <p:nvPr/>
        </p:nvCxnSpPr>
        <p:spPr>
          <a:xfrm flipH="1" rot="10800000">
            <a:off x="6423925" y="818575"/>
            <a:ext cx="417900" cy="33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9"/>
          <p:cNvCxnSpPr>
            <a:stCxn id="279" idx="3"/>
            <a:endCxn id="285" idx="1"/>
          </p:cNvCxnSpPr>
          <p:nvPr/>
        </p:nvCxnSpPr>
        <p:spPr>
          <a:xfrm>
            <a:off x="6423925" y="1156075"/>
            <a:ext cx="417900" cy="33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39"/>
          <p:cNvSpPr/>
          <p:nvPr/>
        </p:nvSpPr>
        <p:spPr>
          <a:xfrm>
            <a:off x="3870925" y="3749400"/>
            <a:ext cx="864000" cy="542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제품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9" name="Google Shape;289;p39"/>
          <p:cNvSpPr/>
          <p:nvPr/>
        </p:nvSpPr>
        <p:spPr>
          <a:xfrm>
            <a:off x="5123800" y="3416525"/>
            <a:ext cx="1087200" cy="542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카테고리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0" name="Google Shape;290;p39"/>
          <p:cNvSpPr/>
          <p:nvPr/>
        </p:nvSpPr>
        <p:spPr>
          <a:xfrm>
            <a:off x="5123800" y="4082275"/>
            <a:ext cx="1087200" cy="542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상세정보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1" name="Google Shape;291;p39"/>
          <p:cNvSpPr/>
          <p:nvPr/>
        </p:nvSpPr>
        <p:spPr>
          <a:xfrm>
            <a:off x="2405675" y="2487600"/>
            <a:ext cx="1046700" cy="542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장바구니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2" name="Google Shape;292;p39"/>
          <p:cNvSpPr/>
          <p:nvPr/>
        </p:nvSpPr>
        <p:spPr>
          <a:xfrm>
            <a:off x="2405675" y="3145350"/>
            <a:ext cx="1177800" cy="542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고객요청함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93" name="Google Shape;293;p39"/>
          <p:cNvCxnSpPr>
            <a:stCxn id="270" idx="3"/>
            <a:endCxn id="291" idx="1"/>
          </p:cNvCxnSpPr>
          <p:nvPr/>
        </p:nvCxnSpPr>
        <p:spPr>
          <a:xfrm>
            <a:off x="1778200" y="2101050"/>
            <a:ext cx="627600" cy="6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39"/>
          <p:cNvCxnSpPr>
            <a:stCxn id="270" idx="3"/>
            <a:endCxn id="292" idx="1"/>
          </p:cNvCxnSpPr>
          <p:nvPr/>
        </p:nvCxnSpPr>
        <p:spPr>
          <a:xfrm>
            <a:off x="1778200" y="2101050"/>
            <a:ext cx="627600" cy="131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39"/>
          <p:cNvCxnSpPr>
            <a:stCxn id="288" idx="3"/>
            <a:endCxn id="289" idx="1"/>
          </p:cNvCxnSpPr>
          <p:nvPr/>
        </p:nvCxnSpPr>
        <p:spPr>
          <a:xfrm flipH="1" rot="10800000">
            <a:off x="4734925" y="3687600"/>
            <a:ext cx="388800" cy="33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39"/>
          <p:cNvCxnSpPr>
            <a:stCxn id="288" idx="3"/>
            <a:endCxn id="290" idx="1"/>
          </p:cNvCxnSpPr>
          <p:nvPr/>
        </p:nvCxnSpPr>
        <p:spPr>
          <a:xfrm>
            <a:off x="4734925" y="4020600"/>
            <a:ext cx="388800" cy="33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39"/>
          <p:cNvSpPr/>
          <p:nvPr/>
        </p:nvSpPr>
        <p:spPr>
          <a:xfrm>
            <a:off x="6599875" y="3687600"/>
            <a:ext cx="1087200" cy="542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바로구매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8" name="Google Shape;298;p39"/>
          <p:cNvSpPr/>
          <p:nvPr/>
        </p:nvSpPr>
        <p:spPr>
          <a:xfrm>
            <a:off x="6599875" y="4353600"/>
            <a:ext cx="1288500" cy="542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장바구니담기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99" name="Google Shape;299;p39"/>
          <p:cNvCxnSpPr>
            <a:stCxn id="290" idx="3"/>
            <a:endCxn id="297" idx="1"/>
          </p:cNvCxnSpPr>
          <p:nvPr/>
        </p:nvCxnSpPr>
        <p:spPr>
          <a:xfrm flipH="1" rot="10800000">
            <a:off x="6211000" y="3958675"/>
            <a:ext cx="388800" cy="3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9"/>
          <p:cNvCxnSpPr>
            <a:stCxn id="290" idx="3"/>
            <a:endCxn id="298" idx="1"/>
          </p:cNvCxnSpPr>
          <p:nvPr/>
        </p:nvCxnSpPr>
        <p:spPr>
          <a:xfrm>
            <a:off x="6211000" y="4353475"/>
            <a:ext cx="388800" cy="2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39"/>
          <p:cNvSpPr/>
          <p:nvPr/>
        </p:nvSpPr>
        <p:spPr>
          <a:xfrm>
            <a:off x="3789638" y="2487600"/>
            <a:ext cx="1046700" cy="542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결제하기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02" name="Google Shape;302;p39"/>
          <p:cNvCxnSpPr>
            <a:stCxn id="291" idx="3"/>
            <a:endCxn id="301" idx="1"/>
          </p:cNvCxnSpPr>
          <p:nvPr/>
        </p:nvCxnSpPr>
        <p:spPr>
          <a:xfrm>
            <a:off x="3452375" y="2758800"/>
            <a:ext cx="33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39"/>
          <p:cNvSpPr/>
          <p:nvPr/>
        </p:nvSpPr>
        <p:spPr>
          <a:xfrm>
            <a:off x="5144038" y="2487600"/>
            <a:ext cx="1046700" cy="542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주문내역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04" name="Google Shape;304;p39"/>
          <p:cNvCxnSpPr>
            <a:stCxn id="301" idx="3"/>
            <a:endCxn id="303" idx="1"/>
          </p:cNvCxnSpPr>
          <p:nvPr/>
        </p:nvCxnSpPr>
        <p:spPr>
          <a:xfrm>
            <a:off x="4836338" y="2758800"/>
            <a:ext cx="30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39"/>
          <p:cNvSpPr txBox="1"/>
          <p:nvPr/>
        </p:nvSpPr>
        <p:spPr>
          <a:xfrm>
            <a:off x="693175" y="110500"/>
            <a:ext cx="15570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. 요구사항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6"/>
          <p:cNvSpPr txBox="1"/>
          <p:nvPr/>
        </p:nvSpPr>
        <p:spPr>
          <a:xfrm>
            <a:off x="853575" y="144100"/>
            <a:ext cx="199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Libre Franklin"/>
                <a:ea typeface="Libre Franklin"/>
                <a:cs typeface="Libre Franklin"/>
                <a:sym typeface="Libre Franklin"/>
              </a:rPr>
              <a:t># 관리자</a:t>
            </a:r>
            <a:endParaRPr b="1"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-"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회원목록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54" name="Google Shape;75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175" y="793775"/>
            <a:ext cx="6460675" cy="34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66"/>
          <p:cNvSpPr txBox="1"/>
          <p:nvPr/>
        </p:nvSpPr>
        <p:spPr>
          <a:xfrm>
            <a:off x="3241100" y="4554050"/>
            <a:ext cx="3231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-"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회원목록 페이지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975" y="564275"/>
            <a:ext cx="74104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588" y="1523775"/>
            <a:ext cx="7515225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67"/>
          <p:cNvSpPr txBox="1"/>
          <p:nvPr/>
        </p:nvSpPr>
        <p:spPr>
          <a:xfrm>
            <a:off x="1559100" y="3204750"/>
            <a:ext cx="6670500" cy="1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-"/>
            </a:pP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select 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쿼리를 사용하여 </a:t>
            </a: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customer 테이블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에 있는 데이터를 모두 조회하여</a:t>
            </a: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 각 튜플을 CustomerBean에 setter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 해주고 </a:t>
            </a: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List Collection에 담아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 request Scope에 담아 view영역에 뿌려줬습니다.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8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68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68"/>
          <p:cNvSpPr txBox="1"/>
          <p:nvPr>
            <p:ph type="title"/>
          </p:nvPr>
        </p:nvSpPr>
        <p:spPr>
          <a:xfrm>
            <a:off x="480061" y="593678"/>
            <a:ext cx="3014129" cy="39467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Libre Franklin"/>
              <a:buNone/>
            </a:pPr>
            <a:r>
              <a:rPr lang="ko" sz="4100">
                <a:solidFill>
                  <a:schemeClr val="lt2"/>
                </a:solidFill>
              </a:rPr>
              <a:t>민종</a:t>
            </a:r>
            <a:endParaRPr sz="1100"/>
          </a:p>
        </p:txBody>
      </p:sp>
      <p:sp>
        <p:nvSpPr>
          <p:cNvPr id="770" name="Google Shape;770;p68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rgbClr val="696A6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68"/>
          <p:cNvSpPr txBox="1"/>
          <p:nvPr>
            <p:ph idx="1" type="body"/>
          </p:nvPr>
        </p:nvSpPr>
        <p:spPr>
          <a:xfrm>
            <a:off x="4632540" y="593678"/>
            <a:ext cx="3669231" cy="39467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210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ko" sz="1400"/>
              <a:t> 전체</a:t>
            </a:r>
            <a:r>
              <a:rPr lang="ko" sz="1400"/>
              <a:t> UI - Theme</a:t>
            </a:r>
            <a:endParaRPr sz="1400"/>
          </a:p>
          <a:p>
            <a:pPr indent="-2921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ko" sz="1400"/>
              <a:t> </a:t>
            </a:r>
            <a:r>
              <a:rPr lang="ko" sz="1400"/>
              <a:t># 기능</a:t>
            </a:r>
            <a:endParaRPr sz="1100"/>
          </a:p>
          <a:p>
            <a:pPr indent="-292100" lvl="0" marL="292100" rtl="0" algn="l">
              <a:spcBef>
                <a:spcPts val="900"/>
              </a:spcBef>
              <a:spcAft>
                <a:spcPts val="0"/>
              </a:spcAft>
              <a:buSzPts val="1400"/>
              <a:buChar char="■"/>
            </a:pPr>
            <a:r>
              <a:rPr lang="ko" sz="1400"/>
              <a:t>  &gt;&gt; 로그인,  로그아웃</a:t>
            </a:r>
            <a:endParaRPr sz="1100"/>
          </a:p>
          <a:p>
            <a:pPr indent="-2921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ko" sz="1400"/>
              <a:t>  &gt;&gt; 회원가입</a:t>
            </a:r>
            <a:br>
              <a:rPr lang="ko" sz="1400"/>
            </a:br>
            <a:endParaRPr sz="1400"/>
          </a:p>
          <a:p>
            <a:pPr indent="-2921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ko" sz="1400"/>
              <a:t> # UI</a:t>
            </a:r>
            <a:endParaRPr sz="1100"/>
          </a:p>
          <a:p>
            <a:pPr indent="-2921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ko" sz="1400"/>
              <a:t>  &gt;&gt;  메인페이</a:t>
            </a:r>
            <a:r>
              <a:rPr lang="ko" sz="1400"/>
              <a:t>지 </a:t>
            </a:r>
            <a:r>
              <a:rPr lang="ko" sz="1400"/>
              <a:t> </a:t>
            </a:r>
            <a:endParaRPr sz="1100"/>
          </a:p>
          <a:p>
            <a:pPr indent="-2921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ko" sz="1400"/>
              <a:t>  &gt;&gt;  로그</a:t>
            </a:r>
            <a:r>
              <a:rPr lang="ko" sz="1400"/>
              <a:t>인 </a:t>
            </a:r>
            <a:r>
              <a:rPr lang="ko" sz="1400"/>
              <a:t> </a:t>
            </a:r>
            <a:endParaRPr sz="1400"/>
          </a:p>
          <a:p>
            <a:pPr indent="-2921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SzPts val="1400"/>
              <a:buChar char="■"/>
            </a:pPr>
            <a:r>
              <a:rPr lang="ko" sz="1400"/>
              <a:t>  &gt;&gt;  회원가</a:t>
            </a:r>
            <a:r>
              <a:rPr lang="ko" sz="1400"/>
              <a:t>입 </a:t>
            </a:r>
            <a:endParaRPr sz="1400"/>
          </a:p>
          <a:p>
            <a:pPr indent="-2032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69"/>
          <p:cNvSpPr txBox="1"/>
          <p:nvPr/>
        </p:nvSpPr>
        <p:spPr>
          <a:xfrm>
            <a:off x="853575" y="144100"/>
            <a:ext cx="308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Libre Franklin"/>
                <a:ea typeface="Libre Franklin"/>
                <a:cs typeface="Libre Franklin"/>
                <a:sym typeface="Libre Franklin"/>
              </a:rPr>
              <a:t># UI Theme - MUSINSA</a:t>
            </a:r>
            <a:endParaRPr b="1" sz="1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77" name="Google Shape;777;p69"/>
          <p:cNvSpPr txBox="1"/>
          <p:nvPr/>
        </p:nvSpPr>
        <p:spPr>
          <a:xfrm>
            <a:off x="2848875" y="3529525"/>
            <a:ext cx="437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-"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로그인 /  회원가입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78" name="Google Shape;77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250" y="972749"/>
            <a:ext cx="7485276" cy="34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0"/>
          <p:cNvSpPr txBox="1"/>
          <p:nvPr/>
        </p:nvSpPr>
        <p:spPr>
          <a:xfrm>
            <a:off x="853575" y="144100"/>
            <a:ext cx="359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Libre Franklin"/>
                <a:ea typeface="Libre Franklin"/>
                <a:cs typeface="Libre Franklin"/>
                <a:sym typeface="Libre Franklin"/>
              </a:rPr>
              <a:t># UI - MAIN</a:t>
            </a:r>
            <a:endParaRPr b="1" sz="1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84" name="Google Shape;78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100" y="896775"/>
            <a:ext cx="6633198" cy="35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1"/>
          <p:cNvSpPr txBox="1"/>
          <p:nvPr/>
        </p:nvSpPr>
        <p:spPr>
          <a:xfrm>
            <a:off x="853575" y="144100"/>
            <a:ext cx="359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Libre Franklin"/>
                <a:ea typeface="Libre Franklin"/>
                <a:cs typeface="Libre Franklin"/>
                <a:sym typeface="Libre Franklin"/>
              </a:rPr>
              <a:t># UI - MYPAGE</a:t>
            </a:r>
            <a:endParaRPr b="1" sz="1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90" name="Google Shape;79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100" y="896775"/>
            <a:ext cx="6633200" cy="3228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2"/>
          <p:cNvSpPr txBox="1"/>
          <p:nvPr/>
        </p:nvSpPr>
        <p:spPr>
          <a:xfrm>
            <a:off x="853575" y="144100"/>
            <a:ext cx="359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Libre Franklin"/>
                <a:ea typeface="Libre Franklin"/>
                <a:cs typeface="Libre Franklin"/>
                <a:sym typeface="Libre Franklin"/>
              </a:rPr>
              <a:t># UI - 고객요청함</a:t>
            </a:r>
            <a:endParaRPr b="1" sz="1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96" name="Google Shape;79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600" y="905025"/>
            <a:ext cx="6317190" cy="322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3"/>
          <p:cNvSpPr txBox="1"/>
          <p:nvPr/>
        </p:nvSpPr>
        <p:spPr>
          <a:xfrm>
            <a:off x="853575" y="144100"/>
            <a:ext cx="359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Libre Franklin"/>
                <a:ea typeface="Libre Franklin"/>
                <a:cs typeface="Libre Franklin"/>
                <a:sym typeface="Libre Franklin"/>
              </a:rPr>
              <a:t># UI - 장바구니</a:t>
            </a:r>
            <a:endParaRPr b="1" sz="1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02" name="Google Shape;80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149" y="896775"/>
            <a:ext cx="7198025" cy="287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4"/>
          <p:cNvSpPr txBox="1"/>
          <p:nvPr/>
        </p:nvSpPr>
        <p:spPr>
          <a:xfrm>
            <a:off x="853575" y="144100"/>
            <a:ext cx="285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Libre Franklin"/>
                <a:ea typeface="Libre Franklin"/>
                <a:cs typeface="Libre Franklin"/>
                <a:sym typeface="Libre Franklin"/>
              </a:rPr>
              <a:t># UML - CUSTOMER</a:t>
            </a:r>
            <a:endParaRPr b="1" sz="1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08" name="Google Shape;808;p74"/>
          <p:cNvSpPr txBox="1"/>
          <p:nvPr/>
        </p:nvSpPr>
        <p:spPr>
          <a:xfrm>
            <a:off x="2848875" y="3529525"/>
            <a:ext cx="437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-"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로그인 /  회원가입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09" name="Google Shape;80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052" y="895437"/>
            <a:ext cx="5652349" cy="335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5"/>
          <p:cNvSpPr txBox="1"/>
          <p:nvPr/>
        </p:nvSpPr>
        <p:spPr>
          <a:xfrm>
            <a:off x="853575" y="144100"/>
            <a:ext cx="231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Libre Franklin"/>
                <a:ea typeface="Libre Franklin"/>
                <a:cs typeface="Libre Franklin"/>
                <a:sym typeface="Libre Franklin"/>
              </a:rPr>
              <a:t># </a:t>
            </a:r>
            <a:r>
              <a:rPr b="1" lang="ko" sz="1800">
                <a:latin typeface="Libre Franklin"/>
                <a:ea typeface="Libre Franklin"/>
                <a:cs typeface="Libre Franklin"/>
                <a:sym typeface="Libre Franklin"/>
              </a:rPr>
              <a:t>회원가입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15" name="Google Shape;81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925" y="2269300"/>
            <a:ext cx="3242899" cy="27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75"/>
          <p:cNvSpPr/>
          <p:nvPr/>
        </p:nvSpPr>
        <p:spPr>
          <a:xfrm>
            <a:off x="5267625" y="4445350"/>
            <a:ext cx="596100" cy="23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7" name="Google Shape;817;p75"/>
          <p:cNvCxnSpPr>
            <a:stCxn id="816" idx="1"/>
            <a:endCxn id="818" idx="2"/>
          </p:cNvCxnSpPr>
          <p:nvPr/>
        </p:nvCxnSpPr>
        <p:spPr>
          <a:xfrm rot="10800000">
            <a:off x="3268725" y="3623650"/>
            <a:ext cx="1998900" cy="939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9" name="Google Shape;819;p75"/>
          <p:cNvSpPr/>
          <p:nvPr/>
        </p:nvSpPr>
        <p:spPr>
          <a:xfrm>
            <a:off x="2672850" y="3203025"/>
            <a:ext cx="1191900" cy="411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75"/>
          <p:cNvSpPr txBox="1"/>
          <p:nvPr/>
        </p:nvSpPr>
        <p:spPr>
          <a:xfrm>
            <a:off x="2672850" y="3193575"/>
            <a:ext cx="11919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signUp.jsp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20" name="Google Shape;82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838" y="868662"/>
            <a:ext cx="6277976" cy="1230175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75"/>
          <p:cNvSpPr/>
          <p:nvPr/>
        </p:nvSpPr>
        <p:spPr>
          <a:xfrm>
            <a:off x="3482100" y="1652175"/>
            <a:ext cx="765300" cy="296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2" name="Google Shape;822;p75"/>
          <p:cNvCxnSpPr>
            <a:stCxn id="821" idx="2"/>
            <a:endCxn id="818" idx="0"/>
          </p:cNvCxnSpPr>
          <p:nvPr/>
        </p:nvCxnSpPr>
        <p:spPr>
          <a:xfrm flipH="1">
            <a:off x="3268650" y="1948275"/>
            <a:ext cx="596100" cy="1245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40"/>
          <p:cNvGrpSpPr/>
          <p:nvPr/>
        </p:nvGrpSpPr>
        <p:grpSpPr>
          <a:xfrm>
            <a:off x="1241913" y="197784"/>
            <a:ext cx="3330087" cy="4398395"/>
            <a:chOff x="1655884" y="263712"/>
            <a:chExt cx="4440116" cy="5864526"/>
          </a:xfrm>
        </p:grpSpPr>
        <p:grpSp>
          <p:nvGrpSpPr>
            <p:cNvPr id="311" name="Google Shape;311;p40"/>
            <p:cNvGrpSpPr/>
            <p:nvPr/>
          </p:nvGrpSpPr>
          <p:grpSpPr>
            <a:xfrm>
              <a:off x="1655884" y="729761"/>
              <a:ext cx="4440116" cy="5398477"/>
              <a:chOff x="1655884" y="729761"/>
              <a:chExt cx="4440116" cy="5398477"/>
            </a:xfrm>
          </p:grpSpPr>
          <p:sp>
            <p:nvSpPr>
              <p:cNvPr id="312" name="Google Shape;312;p40"/>
              <p:cNvSpPr/>
              <p:nvPr/>
            </p:nvSpPr>
            <p:spPr>
              <a:xfrm>
                <a:off x="1655884" y="729761"/>
                <a:ext cx="4440116" cy="5398477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13" name="Google Shape;313;p40"/>
              <p:cNvSpPr/>
              <p:nvPr/>
            </p:nvSpPr>
            <p:spPr>
              <a:xfrm>
                <a:off x="1655884" y="729762"/>
                <a:ext cx="4440116" cy="720967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쇼핑몰 이름</a:t>
                </a:r>
                <a:endParaRPr sz="1100"/>
              </a:p>
            </p:txBody>
          </p:sp>
          <p:sp>
            <p:nvSpPr>
              <p:cNvPr id="314" name="Google Shape;314;p40"/>
              <p:cNvSpPr/>
              <p:nvPr/>
            </p:nvSpPr>
            <p:spPr>
              <a:xfrm>
                <a:off x="1655884" y="1450731"/>
                <a:ext cx="4440116" cy="720967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15" name="Google Shape;315;p40"/>
              <p:cNvSpPr/>
              <p:nvPr/>
            </p:nvSpPr>
            <p:spPr>
              <a:xfrm>
                <a:off x="1776046" y="1529859"/>
                <a:ext cx="1424354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latin typeface="Libre Franklin"/>
                    <a:ea typeface="Libre Franklin"/>
                    <a:cs typeface="Libre Franklin"/>
                    <a:sym typeface="Libre Franklin"/>
                  </a:rPr>
                  <a:t>로그인박스</a:t>
                </a:r>
                <a:endParaRPr b="0" i="0" sz="900" u="none" cap="none" strike="noStrike"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latin typeface="Libre Franklin"/>
                    <a:ea typeface="Libre Franklin"/>
                    <a:cs typeface="Libre Franklin"/>
                    <a:sym typeface="Libre Franklin"/>
                  </a:rPr>
                  <a:t>🡺 login.jsp</a:t>
                </a:r>
                <a:endParaRPr b="0" i="0" sz="900" u="none" cap="none" strike="noStrike"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16" name="Google Shape;316;p40"/>
              <p:cNvSpPr/>
              <p:nvPr/>
            </p:nvSpPr>
            <p:spPr>
              <a:xfrm>
                <a:off x="3320562" y="1529858"/>
                <a:ext cx="1110761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latin typeface="Libre Franklin"/>
                    <a:ea typeface="Libre Franklin"/>
                    <a:cs typeface="Libre Franklin"/>
                    <a:sym typeface="Libre Franklin"/>
                  </a:rPr>
                  <a:t>회원가입</a:t>
                </a:r>
                <a:endParaRPr b="0" i="0" sz="900" u="none" cap="none" strike="noStrike"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latin typeface="Libre Franklin"/>
                    <a:ea typeface="Libre Franklin"/>
                    <a:cs typeface="Libre Franklin"/>
                    <a:sym typeface="Libre Franklin"/>
                  </a:rPr>
                  <a:t>🡺 signUp.jsp</a:t>
                </a:r>
                <a:endParaRPr b="0" i="0" sz="900" u="none" cap="none" strike="noStrike"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17" name="Google Shape;317;p40"/>
              <p:cNvSpPr/>
              <p:nvPr/>
            </p:nvSpPr>
            <p:spPr>
              <a:xfrm>
                <a:off x="4551485" y="1529857"/>
                <a:ext cx="1225061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할인정보안내</a:t>
                </a:r>
                <a:endParaRPr sz="1100"/>
              </a:p>
            </p:txBody>
          </p:sp>
          <p:sp>
            <p:nvSpPr>
              <p:cNvPr id="318" name="Google Shape;318;p40"/>
              <p:cNvSpPr/>
              <p:nvPr/>
            </p:nvSpPr>
            <p:spPr>
              <a:xfrm>
                <a:off x="1655884" y="2154107"/>
                <a:ext cx="4440116" cy="720967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19" name="Google Shape;319;p40"/>
              <p:cNvSpPr/>
              <p:nvPr/>
            </p:nvSpPr>
            <p:spPr>
              <a:xfrm>
                <a:off x="1749670" y="2236164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latin typeface="Libre Franklin"/>
                    <a:ea typeface="Libre Franklin"/>
                    <a:cs typeface="Libre Franklin"/>
                    <a:sym typeface="Libre Franklin"/>
                  </a:rPr>
                  <a:t>카테고리</a:t>
                </a:r>
                <a:endParaRPr sz="1100"/>
              </a:p>
            </p:txBody>
          </p:sp>
          <p:sp>
            <p:nvSpPr>
              <p:cNvPr id="320" name="Google Shape;320;p40"/>
              <p:cNvSpPr/>
              <p:nvPr/>
            </p:nvSpPr>
            <p:spPr>
              <a:xfrm>
                <a:off x="2476504" y="2233233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latin typeface="Libre Franklin"/>
                    <a:ea typeface="Libre Franklin"/>
                    <a:cs typeface="Libre Franklin"/>
                    <a:sym typeface="Libre Franklin"/>
                  </a:rPr>
                  <a:t>전체</a:t>
                </a:r>
                <a:endParaRPr sz="1100"/>
              </a:p>
            </p:txBody>
          </p:sp>
          <p:sp>
            <p:nvSpPr>
              <p:cNvPr id="321" name="Google Shape;321;p40"/>
              <p:cNvSpPr/>
              <p:nvPr/>
            </p:nvSpPr>
            <p:spPr>
              <a:xfrm>
                <a:off x="3242896" y="2233233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상의</a:t>
                </a:r>
                <a:endParaRPr sz="1100"/>
              </a:p>
            </p:txBody>
          </p:sp>
          <p:sp>
            <p:nvSpPr>
              <p:cNvPr id="322" name="Google Shape;322;p40"/>
              <p:cNvSpPr/>
              <p:nvPr/>
            </p:nvSpPr>
            <p:spPr>
              <a:xfrm>
                <a:off x="3987680" y="2233233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하의</a:t>
                </a:r>
                <a:endParaRPr sz="1100"/>
              </a:p>
            </p:txBody>
          </p:sp>
          <p:sp>
            <p:nvSpPr>
              <p:cNvPr id="323" name="Google Shape;323;p40"/>
              <p:cNvSpPr/>
              <p:nvPr/>
            </p:nvSpPr>
            <p:spPr>
              <a:xfrm>
                <a:off x="4732465" y="2233233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8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아우터</a:t>
                </a:r>
                <a:endParaRPr b="0" i="0" sz="8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24" name="Google Shape;324;p40"/>
              <p:cNvSpPr/>
              <p:nvPr/>
            </p:nvSpPr>
            <p:spPr>
              <a:xfrm>
                <a:off x="5418261" y="2233233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기타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25" name="Google Shape;325;p40"/>
              <p:cNvSpPr/>
              <p:nvPr/>
            </p:nvSpPr>
            <p:spPr>
              <a:xfrm>
                <a:off x="1776046" y="3031878"/>
                <a:ext cx="4209118" cy="2683162"/>
              </a:xfrm>
              <a:prstGeom prst="rect">
                <a:avLst/>
              </a:prstGeom>
              <a:noFill/>
              <a:ln cap="flat" cmpd="sng" w="34925">
                <a:solidFill>
                  <a:srgbClr val="66666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26" name="Google Shape;326;p40"/>
              <p:cNvSpPr/>
              <p:nvPr/>
            </p:nvSpPr>
            <p:spPr>
              <a:xfrm>
                <a:off x="1776046" y="3033326"/>
                <a:ext cx="4209118" cy="1342318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27" name="Google Shape;327;p40"/>
              <p:cNvSpPr/>
              <p:nvPr/>
            </p:nvSpPr>
            <p:spPr>
              <a:xfrm>
                <a:off x="1776046" y="3033325"/>
                <a:ext cx="2099896" cy="1342319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28" name="Google Shape;328;p40"/>
              <p:cNvSpPr/>
              <p:nvPr/>
            </p:nvSpPr>
            <p:spPr>
              <a:xfrm>
                <a:off x="1776046" y="4375644"/>
                <a:ext cx="2099896" cy="1342319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29" name="Google Shape;329;p40"/>
              <p:cNvSpPr/>
              <p:nvPr/>
            </p:nvSpPr>
            <p:spPr>
              <a:xfrm>
                <a:off x="3885268" y="3030403"/>
                <a:ext cx="2099896" cy="1342319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30" name="Google Shape;330;p40"/>
              <p:cNvSpPr/>
              <p:nvPr/>
            </p:nvSpPr>
            <p:spPr>
              <a:xfrm>
                <a:off x="3875942" y="4375643"/>
                <a:ext cx="2099896" cy="1342319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31" name="Google Shape;331;p40"/>
              <p:cNvSpPr/>
              <p:nvPr/>
            </p:nvSpPr>
            <p:spPr>
              <a:xfrm>
                <a:off x="1776045" y="3037303"/>
                <a:ext cx="1083451" cy="1335418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8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&lt;상품&gt;</a:t>
                </a:r>
                <a:endParaRPr sz="1100"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8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이미지</a:t>
                </a:r>
                <a:endParaRPr b="0" i="0" sz="8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8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상품명</a:t>
                </a:r>
                <a:endParaRPr b="0" i="0" sz="8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8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상품코드</a:t>
                </a:r>
                <a:endParaRPr b="0" i="0" sz="8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8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가격</a:t>
                </a:r>
                <a:endParaRPr b="0" i="0" sz="8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5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🡺 </a:t>
                </a:r>
                <a:r>
                  <a:rPr b="0" i="0" lang="ko" sz="7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productDetail.jsp</a:t>
                </a:r>
                <a:endParaRPr b="0" i="0" sz="7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32" name="Google Shape;332;p40"/>
              <p:cNvSpPr/>
              <p:nvPr/>
            </p:nvSpPr>
            <p:spPr>
              <a:xfrm>
                <a:off x="2850171" y="3043676"/>
                <a:ext cx="1025771" cy="1335418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&lt;상품&gt;</a:t>
                </a:r>
                <a:endParaRPr sz="1100"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이미지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상품명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상품코드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가격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33" name="Google Shape;333;p40"/>
              <p:cNvSpPr/>
              <p:nvPr/>
            </p:nvSpPr>
            <p:spPr>
              <a:xfrm>
                <a:off x="3899495" y="3026953"/>
                <a:ext cx="1025771" cy="1335418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&lt;상품&gt;</a:t>
                </a:r>
                <a:endParaRPr sz="1100"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이미지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상품명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상품코드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가격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34" name="Google Shape;334;p40"/>
              <p:cNvSpPr/>
              <p:nvPr/>
            </p:nvSpPr>
            <p:spPr>
              <a:xfrm>
                <a:off x="4934592" y="3043676"/>
                <a:ext cx="1025771" cy="1335418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&lt;상품&gt;</a:t>
                </a:r>
                <a:endParaRPr sz="1100"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이미지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상품명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상품코드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가격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35" name="Google Shape;335;p40"/>
              <p:cNvSpPr/>
              <p:nvPr/>
            </p:nvSpPr>
            <p:spPr>
              <a:xfrm>
                <a:off x="1776044" y="4389972"/>
                <a:ext cx="1083451" cy="1335418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&lt;상품&gt;</a:t>
                </a:r>
                <a:endParaRPr sz="1100"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이미지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상품명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상품코드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가격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36" name="Google Shape;336;p40"/>
              <p:cNvSpPr/>
              <p:nvPr/>
            </p:nvSpPr>
            <p:spPr>
              <a:xfrm>
                <a:off x="2862936" y="4369271"/>
                <a:ext cx="1025771" cy="1335418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&lt;상품&gt;</a:t>
                </a:r>
                <a:endParaRPr sz="1100"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이미지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상품명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상품코드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가격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37" name="Google Shape;337;p40"/>
              <p:cNvSpPr/>
              <p:nvPr/>
            </p:nvSpPr>
            <p:spPr>
              <a:xfrm>
                <a:off x="3894236" y="4370701"/>
                <a:ext cx="1025771" cy="1335418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&lt;상품&gt;</a:t>
                </a:r>
                <a:endParaRPr sz="1100"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이미지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상품명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상품코드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가격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38" name="Google Shape;338;p40"/>
              <p:cNvSpPr/>
              <p:nvPr/>
            </p:nvSpPr>
            <p:spPr>
              <a:xfrm>
                <a:off x="4939851" y="4362371"/>
                <a:ext cx="1025771" cy="1335418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&lt;상품&gt;</a:t>
                </a:r>
                <a:endParaRPr sz="1100"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이미지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상품명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상품코드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" sz="900" u="none" cap="none" strike="noStrike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가격</a:t>
                </a:r>
                <a:endParaRPr b="0" i="0" sz="9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</p:grpSp>
        <p:sp>
          <p:nvSpPr>
            <p:cNvPr id="339" name="Google Shape;339;p40"/>
            <p:cNvSpPr txBox="1"/>
            <p:nvPr/>
          </p:nvSpPr>
          <p:spPr>
            <a:xfrm>
              <a:off x="3176222" y="263712"/>
              <a:ext cx="16229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" sz="1400" u="none" cap="none" strike="noStrik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메인 페이지</a:t>
              </a:r>
              <a:endParaRPr sz="1100"/>
            </a:p>
          </p:txBody>
        </p:sp>
      </p:grpSp>
      <p:grpSp>
        <p:nvGrpSpPr>
          <p:cNvPr id="340" name="Google Shape;340;p40"/>
          <p:cNvGrpSpPr/>
          <p:nvPr/>
        </p:nvGrpSpPr>
        <p:grpSpPr>
          <a:xfrm>
            <a:off x="5146418" y="547321"/>
            <a:ext cx="3330087" cy="4048858"/>
            <a:chOff x="1655884" y="729761"/>
            <a:chExt cx="4440116" cy="5398477"/>
          </a:xfrm>
        </p:grpSpPr>
        <p:grpSp>
          <p:nvGrpSpPr>
            <p:cNvPr id="341" name="Google Shape;341;p40"/>
            <p:cNvGrpSpPr/>
            <p:nvPr/>
          </p:nvGrpSpPr>
          <p:grpSpPr>
            <a:xfrm>
              <a:off x="1655884" y="729761"/>
              <a:ext cx="4440116" cy="5398477"/>
              <a:chOff x="6600092" y="729761"/>
              <a:chExt cx="4440116" cy="5398477"/>
            </a:xfrm>
          </p:grpSpPr>
          <p:sp>
            <p:nvSpPr>
              <p:cNvPr id="342" name="Google Shape;342;p40"/>
              <p:cNvSpPr/>
              <p:nvPr/>
            </p:nvSpPr>
            <p:spPr>
              <a:xfrm>
                <a:off x="6600092" y="729761"/>
                <a:ext cx="4440116" cy="5398477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43" name="Google Shape;343;p40"/>
              <p:cNvSpPr/>
              <p:nvPr/>
            </p:nvSpPr>
            <p:spPr>
              <a:xfrm>
                <a:off x="7567247" y="1529857"/>
                <a:ext cx="2447191" cy="641841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4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쇼핑몰 이름</a:t>
                </a:r>
                <a:endParaRPr sz="1100"/>
              </a:p>
            </p:txBody>
          </p:sp>
          <p:sp>
            <p:nvSpPr>
              <p:cNvPr id="344" name="Google Shape;344;p40"/>
              <p:cNvSpPr/>
              <p:nvPr/>
            </p:nvSpPr>
            <p:spPr>
              <a:xfrm>
                <a:off x="7567247" y="2355961"/>
                <a:ext cx="2447191" cy="448416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4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아 이 디 : input</a:t>
                </a:r>
                <a:endParaRPr sz="1100"/>
              </a:p>
            </p:txBody>
          </p:sp>
          <p:sp>
            <p:nvSpPr>
              <p:cNvPr id="345" name="Google Shape;345;p40"/>
              <p:cNvSpPr/>
              <p:nvPr/>
            </p:nvSpPr>
            <p:spPr>
              <a:xfrm>
                <a:off x="8078665" y="4971324"/>
                <a:ext cx="1424354" cy="457200"/>
              </a:xfrm>
              <a:prstGeom prst="rect">
                <a:avLst/>
              </a:prstGeom>
              <a:noFill/>
              <a:ln cap="flat" cmpd="sng" w="34925">
                <a:solidFill>
                  <a:srgbClr val="66666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회원가입</a:t>
                </a:r>
                <a:endParaRPr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</p:grpSp>
        <p:sp>
          <p:nvSpPr>
            <p:cNvPr id="346" name="Google Shape;346;p40"/>
            <p:cNvSpPr/>
            <p:nvPr/>
          </p:nvSpPr>
          <p:spPr>
            <a:xfrm>
              <a:off x="2628896" y="2851634"/>
              <a:ext cx="2447191" cy="448416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비밀번호 : input</a:t>
              </a:r>
              <a:endParaRPr sz="1100"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2631830" y="3347303"/>
              <a:ext cx="2447191" cy="448416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이	름 : input</a:t>
              </a:r>
              <a:endParaRPr sz="1100"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2631830" y="3845155"/>
              <a:ext cx="2447191" cy="448416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주	소 : input</a:t>
              </a:r>
              <a:endParaRPr sz="1100"/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2631830" y="4340824"/>
              <a:ext cx="2447191" cy="448416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전화번호 : input</a:t>
              </a:r>
              <a:endParaRPr sz="1100"/>
            </a:p>
          </p:txBody>
        </p:sp>
      </p:grpSp>
      <p:sp>
        <p:nvSpPr>
          <p:cNvPr id="350" name="Google Shape;350;p40"/>
          <p:cNvSpPr txBox="1"/>
          <p:nvPr/>
        </p:nvSpPr>
        <p:spPr>
          <a:xfrm>
            <a:off x="5146418" y="233245"/>
            <a:ext cx="33300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회원 가입 페이지 </a:t>
            </a:r>
            <a:endParaRPr sz="1100"/>
          </a:p>
        </p:txBody>
      </p:sp>
      <p:sp>
        <p:nvSpPr>
          <p:cNvPr id="351" name="Google Shape;351;p40"/>
          <p:cNvSpPr txBox="1"/>
          <p:nvPr/>
        </p:nvSpPr>
        <p:spPr>
          <a:xfrm>
            <a:off x="5878377" y="4134692"/>
            <a:ext cx="1799205" cy="39818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회원가입 ==&gt; login.jsp</a:t>
            </a:r>
            <a:endParaRPr sz="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2" name="Google Shape;352;p40"/>
          <p:cNvSpPr txBox="1"/>
          <p:nvPr/>
        </p:nvSpPr>
        <p:spPr>
          <a:xfrm>
            <a:off x="693175" y="110500"/>
            <a:ext cx="18483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2. UI Story Board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76"/>
          <p:cNvSpPr txBox="1"/>
          <p:nvPr/>
        </p:nvSpPr>
        <p:spPr>
          <a:xfrm>
            <a:off x="853575" y="144100"/>
            <a:ext cx="231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Libre Franklin"/>
                <a:ea typeface="Libre Franklin"/>
                <a:cs typeface="Libre Franklin"/>
                <a:sym typeface="Libre Franklin"/>
              </a:rPr>
              <a:t># 회원가입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28" name="Google Shape;82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602" y="945988"/>
            <a:ext cx="2985950" cy="2455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76"/>
          <p:cNvSpPr txBox="1"/>
          <p:nvPr/>
        </p:nvSpPr>
        <p:spPr>
          <a:xfrm>
            <a:off x="2168550" y="3812875"/>
            <a:ext cx="50130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CustomerDAO. insertCustomer()를 통해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,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페이지 에서 입력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한 데이터를 </a:t>
            </a: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bean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에 담고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customer table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에 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데이터를 저장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30" name="Google Shape;83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3173" y="1628773"/>
            <a:ext cx="4733249" cy="11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7"/>
          <p:cNvSpPr txBox="1"/>
          <p:nvPr/>
        </p:nvSpPr>
        <p:spPr>
          <a:xfrm>
            <a:off x="853575" y="144100"/>
            <a:ext cx="199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Libre Franklin"/>
                <a:ea typeface="Libre Franklin"/>
                <a:cs typeface="Libre Franklin"/>
                <a:sym typeface="Libre Franklin"/>
              </a:rPr>
              <a:t># 회원가입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36" name="Google Shape;836;p77"/>
          <p:cNvSpPr txBox="1"/>
          <p:nvPr/>
        </p:nvSpPr>
        <p:spPr>
          <a:xfrm>
            <a:off x="470988" y="4123500"/>
            <a:ext cx="437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회원가입을 통해  </a:t>
            </a: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customer table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에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데이터가 추가된 모습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37" name="Google Shape;83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588" y="606200"/>
            <a:ext cx="3566295" cy="42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575" y="1014398"/>
            <a:ext cx="3566275" cy="1026903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77"/>
          <p:cNvSpPr/>
          <p:nvPr/>
        </p:nvSpPr>
        <p:spPr>
          <a:xfrm>
            <a:off x="5306775" y="3918850"/>
            <a:ext cx="3010500" cy="78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0" name="Google Shape;840;p77"/>
          <p:cNvCxnSpPr>
            <a:stCxn id="839" idx="1"/>
            <a:endCxn id="841" idx="3"/>
          </p:cNvCxnSpPr>
          <p:nvPr/>
        </p:nvCxnSpPr>
        <p:spPr>
          <a:xfrm rot="10800000">
            <a:off x="4459875" y="1775800"/>
            <a:ext cx="846900" cy="253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42" name="Google Shape;842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9575" y="2571750"/>
            <a:ext cx="3566274" cy="12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77"/>
          <p:cNvSpPr/>
          <p:nvPr/>
        </p:nvSpPr>
        <p:spPr>
          <a:xfrm>
            <a:off x="1030750" y="3337150"/>
            <a:ext cx="2939100" cy="12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77"/>
          <p:cNvSpPr/>
          <p:nvPr/>
        </p:nvSpPr>
        <p:spPr>
          <a:xfrm>
            <a:off x="3908650" y="1602250"/>
            <a:ext cx="551100" cy="347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8"/>
          <p:cNvSpPr txBox="1"/>
          <p:nvPr/>
        </p:nvSpPr>
        <p:spPr>
          <a:xfrm>
            <a:off x="853575" y="144100"/>
            <a:ext cx="231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Libre Franklin"/>
                <a:ea typeface="Libre Franklin"/>
                <a:cs typeface="Libre Franklin"/>
                <a:sym typeface="Libre Franklin"/>
              </a:rPr>
              <a:t># 로그인</a:t>
            </a:r>
            <a:endParaRPr b="1"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49" name="Google Shape;849;p78"/>
          <p:cNvSpPr txBox="1"/>
          <p:nvPr/>
        </p:nvSpPr>
        <p:spPr>
          <a:xfrm>
            <a:off x="2848875" y="3529525"/>
            <a:ext cx="437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-"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로그인 /  회원가입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50" name="Google Shape;850;p78"/>
          <p:cNvSpPr/>
          <p:nvPr/>
        </p:nvSpPr>
        <p:spPr>
          <a:xfrm>
            <a:off x="3296325" y="3878025"/>
            <a:ext cx="765300" cy="296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1" name="Google Shape;85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325" y="872700"/>
            <a:ext cx="4324350" cy="3858199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78"/>
          <p:cNvSpPr/>
          <p:nvPr/>
        </p:nvSpPr>
        <p:spPr>
          <a:xfrm>
            <a:off x="2969750" y="3327000"/>
            <a:ext cx="3520800" cy="71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3" name="Google Shape;853;p78"/>
          <p:cNvCxnSpPr>
            <a:stCxn id="852" idx="3"/>
            <a:endCxn id="854" idx="2"/>
          </p:cNvCxnSpPr>
          <p:nvPr/>
        </p:nvCxnSpPr>
        <p:spPr>
          <a:xfrm flipH="1" rot="10800000">
            <a:off x="6490550" y="3049500"/>
            <a:ext cx="1440900" cy="63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5" name="Google Shape;855;p78"/>
          <p:cNvSpPr txBox="1"/>
          <p:nvPr/>
        </p:nvSpPr>
        <p:spPr>
          <a:xfrm>
            <a:off x="7069750" y="2628725"/>
            <a:ext cx="16149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login.do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54" name="Google Shape;854;p78"/>
          <p:cNvSpPr/>
          <p:nvPr/>
        </p:nvSpPr>
        <p:spPr>
          <a:xfrm>
            <a:off x="7429500" y="2638175"/>
            <a:ext cx="1004100" cy="411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78"/>
          <p:cNvSpPr/>
          <p:nvPr/>
        </p:nvSpPr>
        <p:spPr>
          <a:xfrm>
            <a:off x="2969750" y="1270875"/>
            <a:ext cx="3520800" cy="71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7" name="Google Shape;857;p78"/>
          <p:cNvCxnSpPr/>
          <p:nvPr/>
        </p:nvCxnSpPr>
        <p:spPr>
          <a:xfrm>
            <a:off x="6490550" y="1625925"/>
            <a:ext cx="928800" cy="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8" name="Google Shape;858;p78"/>
          <p:cNvSpPr/>
          <p:nvPr/>
        </p:nvSpPr>
        <p:spPr>
          <a:xfrm>
            <a:off x="7429500" y="1423125"/>
            <a:ext cx="1004100" cy="411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78"/>
          <p:cNvSpPr txBox="1"/>
          <p:nvPr/>
        </p:nvSpPr>
        <p:spPr>
          <a:xfrm>
            <a:off x="7419350" y="1413675"/>
            <a:ext cx="125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메인페이지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79"/>
          <p:cNvSpPr txBox="1"/>
          <p:nvPr/>
        </p:nvSpPr>
        <p:spPr>
          <a:xfrm>
            <a:off x="853575" y="144100"/>
            <a:ext cx="231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Libre Franklin"/>
                <a:ea typeface="Libre Franklin"/>
                <a:cs typeface="Libre Franklin"/>
                <a:sym typeface="Libre Franklin"/>
              </a:rPr>
              <a:t># 로그인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65" name="Google Shape;865;p79"/>
          <p:cNvSpPr txBox="1"/>
          <p:nvPr/>
        </p:nvSpPr>
        <p:spPr>
          <a:xfrm>
            <a:off x="2036850" y="3370675"/>
            <a:ext cx="51681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CustomerDAO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의 </a:t>
            </a: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nameSearch()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를 통해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customer table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에 존재하는 </a:t>
            </a: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cust_id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와 </a:t>
            </a: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cust_pw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의 비교하고,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session.setAttribute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를 통해 </a:t>
            </a: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“customerList”객체</a:t>
            </a: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에 로그인한 사용자의 정보를 담아줌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66" name="Google Shape;866;p79"/>
          <p:cNvPicPr preferRelativeResize="0"/>
          <p:nvPr/>
        </p:nvPicPr>
        <p:blipFill rotWithShape="1">
          <a:blip r:embed="rId3">
            <a:alphaModFix/>
          </a:blip>
          <a:srcRect b="4232" l="0" r="0" t="0"/>
          <a:stretch/>
        </p:blipFill>
        <p:spPr>
          <a:xfrm>
            <a:off x="2036838" y="2231949"/>
            <a:ext cx="6581775" cy="9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6850" y="1130375"/>
            <a:ext cx="47244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6850" y="1800225"/>
            <a:ext cx="3571875" cy="2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200" y="2894011"/>
            <a:ext cx="7286050" cy="147433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80"/>
          <p:cNvSpPr txBox="1"/>
          <p:nvPr/>
        </p:nvSpPr>
        <p:spPr>
          <a:xfrm>
            <a:off x="853575" y="144100"/>
            <a:ext cx="199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Libre Franklin"/>
                <a:ea typeface="Libre Franklin"/>
                <a:cs typeface="Libre Franklin"/>
                <a:sym typeface="Libre Franklin"/>
              </a:rPr>
              <a:t># 메인폼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75" name="Google Shape;87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200" y="841078"/>
            <a:ext cx="7286050" cy="1163848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80"/>
          <p:cNvSpPr/>
          <p:nvPr/>
        </p:nvSpPr>
        <p:spPr>
          <a:xfrm>
            <a:off x="1316500" y="1602250"/>
            <a:ext cx="1479900" cy="35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7" name="Google Shape;877;p80"/>
          <p:cNvCxnSpPr>
            <a:stCxn id="878" idx="0"/>
            <a:endCxn id="876" idx="2"/>
          </p:cNvCxnSpPr>
          <p:nvPr/>
        </p:nvCxnSpPr>
        <p:spPr>
          <a:xfrm rot="10800000">
            <a:off x="2056575" y="1959675"/>
            <a:ext cx="4546200" cy="1218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9" name="Google Shape;879;p80"/>
          <p:cNvSpPr txBox="1"/>
          <p:nvPr/>
        </p:nvSpPr>
        <p:spPr>
          <a:xfrm>
            <a:off x="3798663" y="2204513"/>
            <a:ext cx="50130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session의  ”customerList”의 담긴 cust_name을 출력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78" name="Google Shape;878;p80"/>
          <p:cNvSpPr/>
          <p:nvPr/>
        </p:nvSpPr>
        <p:spPr>
          <a:xfrm>
            <a:off x="5345775" y="3178575"/>
            <a:ext cx="2514000" cy="17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81"/>
          <p:cNvSpPr txBox="1"/>
          <p:nvPr/>
        </p:nvSpPr>
        <p:spPr>
          <a:xfrm>
            <a:off x="853575" y="144100"/>
            <a:ext cx="199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Libre Franklin"/>
                <a:ea typeface="Libre Franklin"/>
                <a:cs typeface="Libre Franklin"/>
                <a:sym typeface="Libre Franklin"/>
              </a:rPr>
              <a:t># 메인폼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85" name="Google Shape;885;p81"/>
          <p:cNvSpPr txBox="1"/>
          <p:nvPr/>
        </p:nvSpPr>
        <p:spPr>
          <a:xfrm>
            <a:off x="1908900" y="2215475"/>
            <a:ext cx="18744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logout.do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86" name="Google Shape;88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200" y="841078"/>
            <a:ext cx="7286050" cy="1163848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81"/>
          <p:cNvSpPr/>
          <p:nvPr/>
        </p:nvSpPr>
        <p:spPr>
          <a:xfrm>
            <a:off x="1316500" y="1602250"/>
            <a:ext cx="1479900" cy="35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81"/>
          <p:cNvSpPr/>
          <p:nvPr/>
        </p:nvSpPr>
        <p:spPr>
          <a:xfrm>
            <a:off x="2918725" y="1602250"/>
            <a:ext cx="538800" cy="35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9" name="Google Shape;889;p81"/>
          <p:cNvCxnSpPr/>
          <p:nvPr/>
        </p:nvCxnSpPr>
        <p:spPr>
          <a:xfrm>
            <a:off x="2051425" y="1965325"/>
            <a:ext cx="608700" cy="24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0" name="Google Shape;890;p81"/>
          <p:cNvCxnSpPr>
            <a:stCxn id="888" idx="2"/>
            <a:endCxn id="891" idx="0"/>
          </p:cNvCxnSpPr>
          <p:nvPr/>
        </p:nvCxnSpPr>
        <p:spPr>
          <a:xfrm flipH="1">
            <a:off x="2841325" y="1959550"/>
            <a:ext cx="346800" cy="267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1" name="Google Shape;891;p81"/>
          <p:cNvSpPr/>
          <p:nvPr/>
        </p:nvSpPr>
        <p:spPr>
          <a:xfrm>
            <a:off x="2101350" y="2227225"/>
            <a:ext cx="1479900" cy="43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81"/>
          <p:cNvSpPr txBox="1"/>
          <p:nvPr/>
        </p:nvSpPr>
        <p:spPr>
          <a:xfrm>
            <a:off x="3523250" y="2054978"/>
            <a:ext cx="50130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두개의 버튼 모두 서블릿을 통해 로그아웃 되며,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ibre Franklin"/>
                <a:ea typeface="Libre Franklin"/>
                <a:cs typeface="Libre Franklin"/>
                <a:sym typeface="Libre Franklin"/>
              </a:rPr>
              <a:t>설정된 세션객체의 정보를 초기화 하기 위하여 invalidate()함수를 사용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93" name="Google Shape;89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200" y="3674975"/>
            <a:ext cx="7286049" cy="11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0200" y="2913350"/>
            <a:ext cx="7286049" cy="6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2"/>
          <p:cNvSpPr/>
          <p:nvPr/>
        </p:nvSpPr>
        <p:spPr>
          <a:xfrm>
            <a:off x="358571" y="282"/>
            <a:ext cx="171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82"/>
          <p:cNvSpPr/>
          <p:nvPr/>
        </p:nvSpPr>
        <p:spPr>
          <a:xfrm>
            <a:off x="0" y="282"/>
            <a:ext cx="3977700" cy="514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82"/>
          <p:cNvSpPr txBox="1"/>
          <p:nvPr>
            <p:ph type="title"/>
          </p:nvPr>
        </p:nvSpPr>
        <p:spPr>
          <a:xfrm>
            <a:off x="480061" y="593678"/>
            <a:ext cx="3014100" cy="3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Libre Franklin"/>
              <a:buNone/>
            </a:pPr>
            <a:r>
              <a:rPr lang="ko" sz="4100">
                <a:solidFill>
                  <a:schemeClr val="lt2"/>
                </a:solidFill>
              </a:rPr>
              <a:t>건호</a:t>
            </a:r>
            <a:endParaRPr sz="1100"/>
          </a:p>
        </p:txBody>
      </p:sp>
      <p:sp>
        <p:nvSpPr>
          <p:cNvPr id="902" name="Google Shape;902;p82"/>
          <p:cNvSpPr/>
          <p:nvPr/>
        </p:nvSpPr>
        <p:spPr>
          <a:xfrm>
            <a:off x="3977640" y="282"/>
            <a:ext cx="171600" cy="5143500"/>
          </a:xfrm>
          <a:prstGeom prst="rect">
            <a:avLst/>
          </a:prstGeom>
          <a:solidFill>
            <a:srgbClr val="696A6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82"/>
          <p:cNvSpPr txBox="1"/>
          <p:nvPr>
            <p:ph idx="1" type="body"/>
          </p:nvPr>
        </p:nvSpPr>
        <p:spPr>
          <a:xfrm>
            <a:off x="4632540" y="593678"/>
            <a:ext cx="3669300" cy="3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9210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ko" sz="1400"/>
              <a:t> # 기능</a:t>
            </a:r>
            <a:endParaRPr sz="1100"/>
          </a:p>
          <a:p>
            <a:pPr indent="-2921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ko" sz="1400"/>
              <a:t>  &gt;&gt; 회원 정보 수정 </a:t>
            </a:r>
            <a:endParaRPr sz="1100"/>
          </a:p>
          <a:p>
            <a:pPr indent="-2921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ko" sz="1400"/>
              <a:t>  &gt;&gt; 고객 요청함 </a:t>
            </a:r>
            <a:endParaRPr sz="1100"/>
          </a:p>
          <a:p>
            <a:pPr indent="-2921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br>
              <a:rPr lang="ko" sz="1400"/>
            </a:br>
            <a:endParaRPr sz="1400"/>
          </a:p>
          <a:p>
            <a:pPr indent="-2921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ko" sz="1400"/>
              <a:t> # UI</a:t>
            </a:r>
            <a:endParaRPr sz="1100"/>
          </a:p>
          <a:p>
            <a:pPr indent="-2921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ko" sz="1400"/>
              <a:t>  &gt;&gt; 회원 정보 수정 </a:t>
            </a:r>
            <a:endParaRPr sz="1100"/>
          </a:p>
          <a:p>
            <a:pPr indent="-2921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ko" sz="1400"/>
              <a:t>  &gt;&gt; 고객 요청함 </a:t>
            </a:r>
            <a:endParaRPr sz="1400"/>
          </a:p>
          <a:p>
            <a:pPr indent="-2032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83"/>
          <p:cNvSpPr txBox="1"/>
          <p:nvPr/>
        </p:nvSpPr>
        <p:spPr>
          <a:xfrm>
            <a:off x="6109854" y="1648916"/>
            <a:ext cx="2819400" cy="13157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AutoNum type="arabicPeriod"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mysql DB schema</a:t>
            </a:r>
            <a:endParaRPr/>
          </a:p>
          <a:p>
            <a:pPr indent="-1651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AutoNum type="arabicPeriod"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table 생성</a:t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1651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AutoNum type="arabicPeriod"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Column 생성</a:t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1651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83"/>
          <p:cNvSpPr txBox="1"/>
          <p:nvPr/>
        </p:nvSpPr>
        <p:spPr>
          <a:xfrm>
            <a:off x="853575" y="144100"/>
            <a:ext cx="231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# 데이터베이스 설정</a:t>
            </a:r>
            <a:endParaRPr b="1" i="0" sz="18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10" name="Google Shape;91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5692" y="991772"/>
            <a:ext cx="4307383" cy="3044994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83"/>
          <p:cNvSpPr/>
          <p:nvPr/>
        </p:nvSpPr>
        <p:spPr>
          <a:xfrm>
            <a:off x="1540412" y="1519311"/>
            <a:ext cx="689317" cy="246184"/>
          </a:xfrm>
          <a:prstGeom prst="ellipse">
            <a:avLst/>
          </a:prstGeom>
          <a:noFill/>
          <a:ln cap="flat" cmpd="sng" w="25400">
            <a:solidFill>
              <a:srgbClr val="D13A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83"/>
          <p:cNvSpPr/>
          <p:nvPr/>
        </p:nvSpPr>
        <p:spPr>
          <a:xfrm>
            <a:off x="1319258" y="991772"/>
            <a:ext cx="689317" cy="246184"/>
          </a:xfrm>
          <a:prstGeom prst="ellipse">
            <a:avLst/>
          </a:prstGeom>
          <a:noFill/>
          <a:ln cap="flat" cmpd="sng" w="25400">
            <a:solidFill>
              <a:srgbClr val="D13A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83"/>
          <p:cNvSpPr/>
          <p:nvPr/>
        </p:nvSpPr>
        <p:spPr>
          <a:xfrm>
            <a:off x="1720948" y="1728329"/>
            <a:ext cx="689317" cy="712416"/>
          </a:xfrm>
          <a:prstGeom prst="ellipse">
            <a:avLst/>
          </a:prstGeom>
          <a:noFill/>
          <a:ln cap="flat" cmpd="sng" w="25400">
            <a:solidFill>
              <a:srgbClr val="D13A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918" name="Google Shape;91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0375" y="912549"/>
            <a:ext cx="3163250" cy="37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84"/>
          <p:cNvSpPr txBox="1"/>
          <p:nvPr/>
        </p:nvSpPr>
        <p:spPr>
          <a:xfrm>
            <a:off x="5387200" y="1577775"/>
            <a:ext cx="3362400" cy="25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 : connection_DAO</a:t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customer_DTO, </a:t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customer_DAO </a:t>
            </a:r>
            <a:b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 : mypage.jsp</a:t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 : UpdateProcessServlet, </a:t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DeleteProcessServlet</a:t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20" name="Google Shape;920;p84"/>
          <p:cNvSpPr txBox="1"/>
          <p:nvPr/>
        </p:nvSpPr>
        <p:spPr>
          <a:xfrm>
            <a:off x="853575" y="144100"/>
            <a:ext cx="231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# 사용한 class들</a:t>
            </a:r>
            <a:endParaRPr b="1" i="0" sz="18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85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8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27" name="Google Shape;927;p85"/>
          <p:cNvSpPr/>
          <p:nvPr/>
        </p:nvSpPr>
        <p:spPr>
          <a:xfrm>
            <a:off x="0" y="0"/>
            <a:ext cx="274320" cy="274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28" name="Google Shape;928;p85"/>
          <p:cNvSpPr/>
          <p:nvPr/>
        </p:nvSpPr>
        <p:spPr>
          <a:xfrm>
            <a:off x="8869680" y="-3501"/>
            <a:ext cx="274320" cy="274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29" name="Google Shape;929;p85"/>
          <p:cNvSpPr/>
          <p:nvPr/>
        </p:nvSpPr>
        <p:spPr>
          <a:xfrm>
            <a:off x="0" y="4870744"/>
            <a:ext cx="274320" cy="274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30" name="Google Shape;930;p85"/>
          <p:cNvSpPr/>
          <p:nvPr/>
        </p:nvSpPr>
        <p:spPr>
          <a:xfrm>
            <a:off x="8869680" y="4870744"/>
            <a:ext cx="274320" cy="274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31" name="Google Shape;931;p85"/>
          <p:cNvSpPr/>
          <p:nvPr/>
        </p:nvSpPr>
        <p:spPr>
          <a:xfrm>
            <a:off x="120650" y="119086"/>
            <a:ext cx="8902699" cy="49033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32" name="Google Shape;932;p85"/>
          <p:cNvPicPr preferRelativeResize="0"/>
          <p:nvPr/>
        </p:nvPicPr>
        <p:blipFill rotWithShape="1">
          <a:blip r:embed="rId3">
            <a:alphaModFix/>
          </a:blip>
          <a:srcRect b="2680" l="0" r="0" t="-2678"/>
          <a:stretch/>
        </p:blipFill>
        <p:spPr>
          <a:xfrm>
            <a:off x="358575" y="676724"/>
            <a:ext cx="5415724" cy="30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85"/>
          <p:cNvSpPr txBox="1"/>
          <p:nvPr/>
        </p:nvSpPr>
        <p:spPr>
          <a:xfrm>
            <a:off x="6088925" y="892423"/>
            <a:ext cx="2604600" cy="3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AutoNum type="arabicPeriod"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Try catch절, Class.forName(Driver).</a:t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newInstance(); 통해, DB연결</a:t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사용 한 드라이버 </a:t>
            </a:r>
            <a:r>
              <a:rPr b="0" i="0" lang="ko" sz="1400" u="none" cap="none" strike="noStrike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종료</a:t>
            </a:r>
            <a:endParaRPr b="0" i="0" sz="1400" u="none" cap="none" strike="noStrike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34" name="Google Shape;934;p85"/>
          <p:cNvPicPr preferRelativeResize="0"/>
          <p:nvPr/>
        </p:nvPicPr>
        <p:blipFill rotWithShape="1">
          <a:blip r:embed="rId4">
            <a:alphaModFix/>
          </a:blip>
          <a:srcRect b="0" l="0" r="15554" t="0"/>
          <a:stretch/>
        </p:blipFill>
        <p:spPr>
          <a:xfrm>
            <a:off x="373150" y="3788525"/>
            <a:ext cx="4669750" cy="11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85"/>
          <p:cNvSpPr txBox="1"/>
          <p:nvPr/>
        </p:nvSpPr>
        <p:spPr>
          <a:xfrm>
            <a:off x="853575" y="144100"/>
            <a:ext cx="231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# 커넥션 연결</a:t>
            </a:r>
            <a:endParaRPr b="1" i="0" sz="18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41"/>
          <p:cNvGrpSpPr/>
          <p:nvPr/>
        </p:nvGrpSpPr>
        <p:grpSpPr>
          <a:xfrm>
            <a:off x="1275904" y="619858"/>
            <a:ext cx="3330087" cy="4048858"/>
            <a:chOff x="6600092" y="729761"/>
            <a:chExt cx="4440116" cy="5398477"/>
          </a:xfrm>
        </p:grpSpPr>
        <p:sp>
          <p:nvSpPr>
            <p:cNvPr id="358" name="Google Shape;358;p41"/>
            <p:cNvSpPr/>
            <p:nvPr/>
          </p:nvSpPr>
          <p:spPr>
            <a:xfrm>
              <a:off x="6600092" y="729761"/>
              <a:ext cx="4440116" cy="5398477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59" name="Google Shape;359;p41"/>
            <p:cNvSpPr/>
            <p:nvPr/>
          </p:nvSpPr>
          <p:spPr>
            <a:xfrm>
              <a:off x="7567247" y="1529857"/>
              <a:ext cx="2447191" cy="641841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쇼핑몰 이름</a:t>
              </a:r>
              <a:endParaRPr sz="1100"/>
            </a:p>
          </p:txBody>
        </p:sp>
        <p:sp>
          <p:nvSpPr>
            <p:cNvPr id="360" name="Google Shape;360;p41"/>
            <p:cNvSpPr/>
            <p:nvPr/>
          </p:nvSpPr>
          <p:spPr>
            <a:xfrm>
              <a:off x="7567246" y="2329953"/>
              <a:ext cx="2447191" cy="641841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아이디 input</a:t>
              </a:r>
              <a:endParaRPr sz="1100"/>
            </a:p>
          </p:txBody>
        </p:sp>
        <p:sp>
          <p:nvSpPr>
            <p:cNvPr id="361" name="Google Shape;361;p41"/>
            <p:cNvSpPr/>
            <p:nvPr/>
          </p:nvSpPr>
          <p:spPr>
            <a:xfrm>
              <a:off x="7567246" y="3733803"/>
              <a:ext cx="2447191" cy="641841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로그인</a:t>
              </a:r>
              <a:endPara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62" name="Google Shape;362;p41"/>
            <p:cNvSpPr/>
            <p:nvPr/>
          </p:nvSpPr>
          <p:spPr>
            <a:xfrm>
              <a:off x="7567246" y="3031878"/>
              <a:ext cx="2447191" cy="641841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패스워드 input</a:t>
              </a:r>
              <a:endParaRPr sz="1100"/>
            </a:p>
          </p:txBody>
        </p:sp>
        <p:sp>
          <p:nvSpPr>
            <p:cNvPr id="363" name="Google Shape;363;p41"/>
            <p:cNvSpPr/>
            <p:nvPr/>
          </p:nvSpPr>
          <p:spPr>
            <a:xfrm>
              <a:off x="7567245" y="4434258"/>
              <a:ext cx="980449" cy="457200"/>
            </a:xfrm>
            <a:prstGeom prst="rect">
              <a:avLst/>
            </a:prstGeom>
            <a:noFill/>
            <a:ln cap="flat" cmpd="sng" w="34925">
              <a:solidFill>
                <a:srgbClr val="66666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회원가입</a:t>
              </a:r>
              <a:endPara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364" name="Google Shape;364;p41"/>
          <p:cNvSpPr txBox="1"/>
          <p:nvPr/>
        </p:nvSpPr>
        <p:spPr>
          <a:xfrm>
            <a:off x="1241914" y="219808"/>
            <a:ext cx="33300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로그인 페이지</a:t>
            </a:r>
            <a:endParaRPr sz="1100"/>
          </a:p>
        </p:txBody>
      </p:sp>
      <p:sp>
        <p:nvSpPr>
          <p:cNvPr id="365" name="Google Shape;365;p41"/>
          <p:cNvSpPr txBox="1"/>
          <p:nvPr/>
        </p:nvSpPr>
        <p:spPr>
          <a:xfrm>
            <a:off x="1958295" y="3826512"/>
            <a:ext cx="1799205" cy="3116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로그인 🡺 main.jsp</a:t>
            </a:r>
            <a:endParaRPr sz="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회원가입 🡺 login.jsp</a:t>
            </a:r>
            <a:endParaRPr sz="1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366" name="Google Shape;366;p41"/>
          <p:cNvGrpSpPr/>
          <p:nvPr/>
        </p:nvGrpSpPr>
        <p:grpSpPr>
          <a:xfrm>
            <a:off x="5285276" y="176524"/>
            <a:ext cx="3330087" cy="4419654"/>
            <a:chOff x="6651381" y="235366"/>
            <a:chExt cx="4440116" cy="5892872"/>
          </a:xfrm>
        </p:grpSpPr>
        <p:sp>
          <p:nvSpPr>
            <p:cNvPr id="367" name="Google Shape;367;p41"/>
            <p:cNvSpPr txBox="1"/>
            <p:nvPr/>
          </p:nvSpPr>
          <p:spPr>
            <a:xfrm>
              <a:off x="6651381" y="235366"/>
              <a:ext cx="44401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로그인 후 메인페이지</a:t>
              </a:r>
              <a:endPara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grpSp>
          <p:nvGrpSpPr>
            <p:cNvPr id="368" name="Google Shape;368;p41"/>
            <p:cNvGrpSpPr/>
            <p:nvPr/>
          </p:nvGrpSpPr>
          <p:grpSpPr>
            <a:xfrm>
              <a:off x="6651381" y="729761"/>
              <a:ext cx="4440116" cy="5398477"/>
              <a:chOff x="6651381" y="729761"/>
              <a:chExt cx="4440116" cy="5398477"/>
            </a:xfrm>
          </p:grpSpPr>
          <p:sp>
            <p:nvSpPr>
              <p:cNvPr id="369" name="Google Shape;369;p41"/>
              <p:cNvSpPr/>
              <p:nvPr/>
            </p:nvSpPr>
            <p:spPr>
              <a:xfrm>
                <a:off x="6651381" y="729761"/>
                <a:ext cx="4440116" cy="5398477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70" name="Google Shape;370;p41"/>
              <p:cNvSpPr/>
              <p:nvPr/>
            </p:nvSpPr>
            <p:spPr>
              <a:xfrm>
                <a:off x="6651381" y="729762"/>
                <a:ext cx="4440116" cy="720967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쇼핑몰 이름</a:t>
                </a:r>
                <a:endParaRPr sz="1100"/>
              </a:p>
            </p:txBody>
          </p:sp>
          <p:sp>
            <p:nvSpPr>
              <p:cNvPr id="371" name="Google Shape;371;p41"/>
              <p:cNvSpPr/>
              <p:nvPr/>
            </p:nvSpPr>
            <p:spPr>
              <a:xfrm>
                <a:off x="6651381" y="1450731"/>
                <a:ext cx="4440116" cy="720967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72" name="Google Shape;372;p41"/>
              <p:cNvSpPr/>
              <p:nvPr/>
            </p:nvSpPr>
            <p:spPr>
              <a:xfrm>
                <a:off x="6651381" y="2154107"/>
                <a:ext cx="4440116" cy="720967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73" name="Google Shape;373;p41"/>
              <p:cNvSpPr/>
              <p:nvPr/>
            </p:nvSpPr>
            <p:spPr>
              <a:xfrm>
                <a:off x="6745167" y="2236164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카테고리</a:t>
                </a:r>
                <a:endParaRPr sz="1100"/>
              </a:p>
            </p:txBody>
          </p:sp>
          <p:sp>
            <p:nvSpPr>
              <p:cNvPr id="374" name="Google Shape;374;p41"/>
              <p:cNvSpPr/>
              <p:nvPr/>
            </p:nvSpPr>
            <p:spPr>
              <a:xfrm>
                <a:off x="7472001" y="2233233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전체</a:t>
                </a:r>
                <a:endParaRPr sz="1100"/>
              </a:p>
            </p:txBody>
          </p:sp>
          <p:sp>
            <p:nvSpPr>
              <p:cNvPr id="375" name="Google Shape;375;p41"/>
              <p:cNvSpPr/>
              <p:nvPr/>
            </p:nvSpPr>
            <p:spPr>
              <a:xfrm>
                <a:off x="8238393" y="2233233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상의</a:t>
                </a:r>
                <a:endParaRPr sz="1100"/>
              </a:p>
            </p:txBody>
          </p:sp>
          <p:sp>
            <p:nvSpPr>
              <p:cNvPr id="376" name="Google Shape;376;p41"/>
              <p:cNvSpPr/>
              <p:nvPr/>
            </p:nvSpPr>
            <p:spPr>
              <a:xfrm>
                <a:off x="8983177" y="2233233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하의</a:t>
                </a:r>
                <a:endParaRPr sz="1100"/>
              </a:p>
            </p:txBody>
          </p:sp>
          <p:sp>
            <p:nvSpPr>
              <p:cNvPr id="377" name="Google Shape;377;p41"/>
              <p:cNvSpPr/>
              <p:nvPr/>
            </p:nvSpPr>
            <p:spPr>
              <a:xfrm>
                <a:off x="9727962" y="2233233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아우터</a:t>
                </a:r>
                <a:endParaRPr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78" name="Google Shape;378;p41"/>
              <p:cNvSpPr/>
              <p:nvPr/>
            </p:nvSpPr>
            <p:spPr>
              <a:xfrm>
                <a:off x="10458451" y="2233233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기타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79" name="Google Shape;379;p41"/>
              <p:cNvSpPr/>
              <p:nvPr/>
            </p:nvSpPr>
            <p:spPr>
              <a:xfrm>
                <a:off x="6771543" y="3031878"/>
                <a:ext cx="4209118" cy="2683162"/>
              </a:xfrm>
              <a:prstGeom prst="rect">
                <a:avLst/>
              </a:prstGeom>
              <a:noFill/>
              <a:ln cap="flat" cmpd="sng" w="34925">
                <a:solidFill>
                  <a:srgbClr val="66666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80" name="Google Shape;380;p41"/>
              <p:cNvSpPr/>
              <p:nvPr/>
            </p:nvSpPr>
            <p:spPr>
              <a:xfrm>
                <a:off x="6771543" y="3033326"/>
                <a:ext cx="4209118" cy="1342318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81" name="Google Shape;381;p41"/>
              <p:cNvSpPr/>
              <p:nvPr/>
            </p:nvSpPr>
            <p:spPr>
              <a:xfrm>
                <a:off x="6771543" y="3033325"/>
                <a:ext cx="2099896" cy="1342319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82" name="Google Shape;382;p41"/>
              <p:cNvSpPr/>
              <p:nvPr/>
            </p:nvSpPr>
            <p:spPr>
              <a:xfrm>
                <a:off x="6771543" y="4375644"/>
                <a:ext cx="2099896" cy="1342319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83" name="Google Shape;383;p41"/>
              <p:cNvSpPr/>
              <p:nvPr/>
            </p:nvSpPr>
            <p:spPr>
              <a:xfrm>
                <a:off x="8880765" y="3030403"/>
                <a:ext cx="2099896" cy="1342319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84" name="Google Shape;384;p41"/>
              <p:cNvSpPr/>
              <p:nvPr/>
            </p:nvSpPr>
            <p:spPr>
              <a:xfrm>
                <a:off x="8871439" y="4375643"/>
                <a:ext cx="2099896" cy="1342319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85" name="Google Shape;385;p41"/>
              <p:cNvSpPr/>
              <p:nvPr/>
            </p:nvSpPr>
            <p:spPr>
              <a:xfrm>
                <a:off x="6771542" y="3037303"/>
                <a:ext cx="1083451" cy="1335418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&lt;상품&gt;</a:t>
                </a:r>
                <a:endParaRPr sz="1100"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이미지</a:t>
                </a:r>
                <a:endParaRPr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상품명</a:t>
                </a:r>
                <a:endParaRPr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상품코드</a:t>
                </a:r>
                <a:endParaRPr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가격</a:t>
                </a:r>
                <a:endParaRPr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5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🡺 </a:t>
                </a:r>
                <a:r>
                  <a:rPr lang="ko" sz="7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productDetail.jsp</a:t>
                </a:r>
                <a:endParaRPr sz="7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86" name="Google Shape;386;p41"/>
              <p:cNvSpPr/>
              <p:nvPr/>
            </p:nvSpPr>
            <p:spPr>
              <a:xfrm>
                <a:off x="7845668" y="3043676"/>
                <a:ext cx="1025771" cy="1335418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&lt;상품&gt;</a:t>
                </a:r>
                <a:endParaRPr sz="1100"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이미지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상품명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상품코드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가격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87" name="Google Shape;387;p41"/>
              <p:cNvSpPr/>
              <p:nvPr/>
            </p:nvSpPr>
            <p:spPr>
              <a:xfrm>
                <a:off x="8894992" y="3026953"/>
                <a:ext cx="1025771" cy="1335418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&lt;상품&gt;</a:t>
                </a:r>
                <a:endParaRPr sz="1100"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이미지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상품명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상품코드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가격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88" name="Google Shape;388;p41"/>
              <p:cNvSpPr/>
              <p:nvPr/>
            </p:nvSpPr>
            <p:spPr>
              <a:xfrm>
                <a:off x="9930089" y="3043676"/>
                <a:ext cx="1025771" cy="1335418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&lt;상품&gt;</a:t>
                </a:r>
                <a:endParaRPr sz="1100"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이미지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상품명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상품코드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가격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89" name="Google Shape;389;p41"/>
              <p:cNvSpPr/>
              <p:nvPr/>
            </p:nvSpPr>
            <p:spPr>
              <a:xfrm>
                <a:off x="6771541" y="4389972"/>
                <a:ext cx="1083451" cy="1335418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&lt;상품&gt;</a:t>
                </a:r>
                <a:endParaRPr sz="1100"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이미지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상품명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상품코드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가격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90" name="Google Shape;390;p41"/>
              <p:cNvSpPr/>
              <p:nvPr/>
            </p:nvSpPr>
            <p:spPr>
              <a:xfrm>
                <a:off x="7858433" y="4369271"/>
                <a:ext cx="1025771" cy="1335418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&lt;상품&gt;</a:t>
                </a:r>
                <a:endParaRPr sz="1100"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이미지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상품명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상품코드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가격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91" name="Google Shape;391;p41"/>
              <p:cNvSpPr/>
              <p:nvPr/>
            </p:nvSpPr>
            <p:spPr>
              <a:xfrm>
                <a:off x="8889733" y="4370701"/>
                <a:ext cx="1025771" cy="1335418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&lt;상품&gt;</a:t>
                </a:r>
                <a:endParaRPr sz="1100"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이미지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상품명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상품코드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가격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92" name="Google Shape;392;p41"/>
              <p:cNvSpPr/>
              <p:nvPr/>
            </p:nvSpPr>
            <p:spPr>
              <a:xfrm>
                <a:off x="9935348" y="4362371"/>
                <a:ext cx="1025771" cy="1335418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&lt;상품&gt;</a:t>
                </a:r>
                <a:endParaRPr sz="1100"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이미지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상품명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상품코드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가격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93" name="Google Shape;393;p41"/>
              <p:cNvSpPr/>
              <p:nvPr/>
            </p:nvSpPr>
            <p:spPr>
              <a:xfrm>
                <a:off x="6730514" y="1535710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아이디</a:t>
                </a:r>
                <a:endParaRPr sz="1100"/>
              </a:p>
            </p:txBody>
          </p:sp>
          <p:sp>
            <p:nvSpPr>
              <p:cNvPr id="394" name="Google Shape;394;p41"/>
              <p:cNvSpPr/>
              <p:nvPr/>
            </p:nvSpPr>
            <p:spPr>
              <a:xfrm>
                <a:off x="7457348" y="1532779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로그아웃</a:t>
                </a:r>
                <a:endParaRPr sz="6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🡺 main.jsp</a:t>
                </a:r>
                <a:endParaRPr sz="6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95" name="Google Shape;395;p41"/>
              <p:cNvSpPr/>
              <p:nvPr/>
            </p:nvSpPr>
            <p:spPr>
              <a:xfrm>
                <a:off x="8223740" y="1532779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5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마이페이지🡺 myPage.jsp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96" name="Google Shape;396;p41"/>
              <p:cNvSpPr/>
              <p:nvPr/>
            </p:nvSpPr>
            <p:spPr>
              <a:xfrm>
                <a:off x="8968524" y="1532779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5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장바구니</a:t>
                </a:r>
                <a:endParaRPr sz="5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5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🡺 cartList.jsp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97" name="Google Shape;397;p41"/>
              <p:cNvSpPr/>
              <p:nvPr/>
            </p:nvSpPr>
            <p:spPr>
              <a:xfrm>
                <a:off x="9713309" y="1532779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5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고객요청함🡺 QNA.jsp </a:t>
                </a:r>
                <a:endParaRPr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398" name="Google Shape;398;p41"/>
              <p:cNvSpPr/>
              <p:nvPr/>
            </p:nvSpPr>
            <p:spPr>
              <a:xfrm>
                <a:off x="10443798" y="1532779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행사정보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</p:grp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86"/>
          <p:cNvPicPr preferRelativeResize="0"/>
          <p:nvPr/>
        </p:nvPicPr>
        <p:blipFill rotWithShape="1">
          <a:blip r:embed="rId3">
            <a:alphaModFix/>
          </a:blip>
          <a:srcRect b="89443" l="0" r="38074" t="0"/>
          <a:stretch/>
        </p:blipFill>
        <p:spPr>
          <a:xfrm>
            <a:off x="692328" y="774818"/>
            <a:ext cx="4712130" cy="490328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86"/>
          <p:cNvSpPr txBox="1"/>
          <p:nvPr/>
        </p:nvSpPr>
        <p:spPr>
          <a:xfrm>
            <a:off x="5988628" y="881494"/>
            <a:ext cx="264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View = Mypage.jsp</a:t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42" name="Google Shape;942;p86"/>
          <p:cNvSpPr/>
          <p:nvPr/>
        </p:nvSpPr>
        <p:spPr>
          <a:xfrm>
            <a:off x="2797851" y="1467973"/>
            <a:ext cx="451800" cy="321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4925">
            <a:solidFill>
              <a:srgbClr val="6666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43" name="Google Shape;943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325" y="2056850"/>
            <a:ext cx="4674995" cy="9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86"/>
          <p:cNvSpPr txBox="1"/>
          <p:nvPr/>
        </p:nvSpPr>
        <p:spPr>
          <a:xfrm>
            <a:off x="5988628" y="2264602"/>
            <a:ext cx="2646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Controller = </a:t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UpdateServelt == Update.do</a:t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45" name="Google Shape;945;p86"/>
          <p:cNvSpPr/>
          <p:nvPr/>
        </p:nvSpPr>
        <p:spPr>
          <a:xfrm>
            <a:off x="2753900" y="3162123"/>
            <a:ext cx="539700" cy="321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4925">
            <a:solidFill>
              <a:srgbClr val="6666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46" name="Google Shape;946;p86"/>
          <p:cNvSpPr txBox="1"/>
          <p:nvPr/>
        </p:nvSpPr>
        <p:spPr>
          <a:xfrm>
            <a:off x="5988615" y="3558598"/>
            <a:ext cx="26463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Model =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loginProcessServlet에 생성한 </a:t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Session ==</a:t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customerBean 인스턴스</a:t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47" name="Google Shape;947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8853" y="4018640"/>
            <a:ext cx="4774474" cy="85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6561" y="3590425"/>
            <a:ext cx="3043661" cy="321514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86"/>
          <p:cNvSpPr txBox="1"/>
          <p:nvPr/>
        </p:nvSpPr>
        <p:spPr>
          <a:xfrm>
            <a:off x="853575" y="144100"/>
            <a:ext cx="231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# 마이페이지</a:t>
            </a:r>
            <a:endParaRPr b="1" i="0" sz="18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-회원리스트-</a:t>
            </a:r>
            <a:endParaRPr b="1" i="0" sz="10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스크린샷이(가) 표시된 사진&#10;&#10;자동 생성된 설명" id="950" name="Google Shape;950;p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49643" y="687697"/>
            <a:ext cx="3163250" cy="37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87"/>
          <p:cNvSpPr txBox="1"/>
          <p:nvPr/>
        </p:nvSpPr>
        <p:spPr>
          <a:xfrm>
            <a:off x="5878617" y="998386"/>
            <a:ext cx="2646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View = Mypage.jsp </a:t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Id는 수정 못하게, </a:t>
            </a:r>
            <a:r>
              <a:rPr b="0" i="0" lang="ko" sz="1400" u="none" cap="none" strike="noStrike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readonly</a:t>
            </a:r>
            <a:endParaRPr b="0" i="0" sz="1400" u="none" cap="none" strike="noStrike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56" name="Google Shape;956;p87"/>
          <p:cNvSpPr/>
          <p:nvPr/>
        </p:nvSpPr>
        <p:spPr>
          <a:xfrm>
            <a:off x="2940385" y="2294850"/>
            <a:ext cx="433500" cy="276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4925">
            <a:solidFill>
              <a:srgbClr val="6666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57" name="Google Shape;95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407" y="869673"/>
            <a:ext cx="4085419" cy="121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7744" y="2785402"/>
            <a:ext cx="4085419" cy="2029108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87"/>
          <p:cNvSpPr txBox="1"/>
          <p:nvPr/>
        </p:nvSpPr>
        <p:spPr>
          <a:xfrm>
            <a:off x="5878617" y="2867561"/>
            <a:ext cx="264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수정 가능한 항목들은 </a:t>
            </a:r>
            <a:r>
              <a:rPr b="0" i="0" lang="ko" sz="1400" u="none" cap="none" strike="noStrike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&lt;input&gt; </a:t>
            </a:r>
            <a:endParaRPr b="0" i="0" sz="1400" u="none" cap="none" strike="noStrike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60" name="Google Shape;960;p87"/>
          <p:cNvSpPr txBox="1"/>
          <p:nvPr/>
        </p:nvSpPr>
        <p:spPr>
          <a:xfrm>
            <a:off x="853575" y="144100"/>
            <a:ext cx="231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# 회원정보 변경</a:t>
            </a:r>
            <a:endParaRPr b="1" i="0" sz="18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626" y="844917"/>
            <a:ext cx="5208240" cy="123257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88"/>
          <p:cNvSpPr/>
          <p:nvPr/>
        </p:nvSpPr>
        <p:spPr>
          <a:xfrm>
            <a:off x="3192290" y="2293264"/>
            <a:ext cx="456900" cy="332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4925">
            <a:solidFill>
              <a:srgbClr val="6666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67" name="Google Shape;967;p88"/>
          <p:cNvSpPr txBox="1"/>
          <p:nvPr/>
        </p:nvSpPr>
        <p:spPr>
          <a:xfrm>
            <a:off x="6248850" y="786672"/>
            <a:ext cx="26463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cust_DTO, Bean을 생성, </a:t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get,set,tostring,hash,equal</a:t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의 소스를 생성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88"/>
          <p:cNvSpPr txBox="1"/>
          <p:nvPr/>
        </p:nvSpPr>
        <p:spPr>
          <a:xfrm>
            <a:off x="853575" y="144100"/>
            <a:ext cx="231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# 회원정보 변경</a:t>
            </a:r>
            <a:endParaRPr b="1" i="0" sz="18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69" name="Google Shape;969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564" y="2885038"/>
            <a:ext cx="4724876" cy="750199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88"/>
          <p:cNvSpPr txBox="1"/>
          <p:nvPr/>
        </p:nvSpPr>
        <p:spPr>
          <a:xfrm>
            <a:off x="6024866" y="2885038"/>
            <a:ext cx="3131127" cy="15234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회원정보 수정하는 기능을 수행을 위해, updateDAO 생성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Mysql에서는, </a:t>
            </a:r>
            <a:r>
              <a:rPr b="0" i="0" lang="ko" sz="1400" u="none" cap="none" strike="noStrike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Update</a:t>
            </a: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“table이름” set 컬럼명, where “조건문”;의 명령문을 입력하여, mysql에 update를 실행한다.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89"/>
          <p:cNvSpPr/>
          <p:nvPr/>
        </p:nvSpPr>
        <p:spPr>
          <a:xfrm>
            <a:off x="2848708" y="2518116"/>
            <a:ext cx="604562" cy="43359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4925">
            <a:solidFill>
              <a:srgbClr val="6666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76" name="Google Shape;976;p89"/>
          <p:cNvSpPr txBox="1"/>
          <p:nvPr/>
        </p:nvSpPr>
        <p:spPr>
          <a:xfrm>
            <a:off x="6181686" y="1097280"/>
            <a:ext cx="3131127" cy="27529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마지막으로. DAO와 연결한,</a:t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결과값을 mypage.jsp에 경로 연결</a:t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또한,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UpdatecustomerDAO를 통해</a:t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입력한 데이터를 bean에 담고</a:t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customer table에 데이터를 저장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77" name="Google Shape;977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75" y="3290877"/>
            <a:ext cx="5199391" cy="1178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8972" y="994898"/>
            <a:ext cx="4444033" cy="1364647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89"/>
          <p:cNvSpPr txBox="1"/>
          <p:nvPr/>
        </p:nvSpPr>
        <p:spPr>
          <a:xfrm>
            <a:off x="853575" y="144100"/>
            <a:ext cx="231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# 회원정보 변경</a:t>
            </a:r>
            <a:endParaRPr b="1" i="0" sz="18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80" name="Google Shape;980;p89"/>
          <p:cNvPicPr preferRelativeResize="0"/>
          <p:nvPr/>
        </p:nvPicPr>
        <p:blipFill rotWithShape="1">
          <a:blip r:embed="rId5">
            <a:alphaModFix/>
          </a:blip>
          <a:srcRect b="20564" l="0" r="0" t="0"/>
          <a:stretch/>
        </p:blipFill>
        <p:spPr>
          <a:xfrm>
            <a:off x="928972" y="636177"/>
            <a:ext cx="3302671" cy="19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스크린샷이(가) 표시된 사진&#10;&#10;자동 생성된 설명" id="985" name="Google Shape;985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3272" y="820629"/>
            <a:ext cx="3537833" cy="3375318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90"/>
          <p:cNvSpPr/>
          <p:nvPr/>
        </p:nvSpPr>
        <p:spPr>
          <a:xfrm>
            <a:off x="4204468" y="2225312"/>
            <a:ext cx="619218" cy="56595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4925">
            <a:solidFill>
              <a:srgbClr val="6666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87" name="Google Shape;987;p90"/>
          <p:cNvSpPr txBox="1"/>
          <p:nvPr/>
        </p:nvSpPr>
        <p:spPr>
          <a:xfrm>
            <a:off x="853575" y="144100"/>
            <a:ext cx="231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# 회원정보 변경</a:t>
            </a:r>
            <a:endParaRPr b="1" i="0" sz="18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스크린샷이(가) 표시된 사진&#10;&#10;자동 생성된 설명" id="988" name="Google Shape;988;p90"/>
          <p:cNvPicPr preferRelativeResize="0"/>
          <p:nvPr/>
        </p:nvPicPr>
        <p:blipFill rotWithShape="1">
          <a:blip r:embed="rId4">
            <a:alphaModFix/>
          </a:blip>
          <a:srcRect b="0" l="26974" r="0" t="37597"/>
          <a:stretch/>
        </p:blipFill>
        <p:spPr>
          <a:xfrm>
            <a:off x="853573" y="820629"/>
            <a:ext cx="3197156" cy="3375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91"/>
          <p:cNvGrpSpPr/>
          <p:nvPr/>
        </p:nvGrpSpPr>
        <p:grpSpPr>
          <a:xfrm>
            <a:off x="564644" y="558352"/>
            <a:ext cx="8005587" cy="4012253"/>
            <a:chOff x="752858" y="744469"/>
            <a:chExt cx="10674116" cy="5349671"/>
          </a:xfrm>
        </p:grpSpPr>
        <p:sp>
          <p:nvSpPr>
            <p:cNvPr id="994" name="Google Shape;994;p91"/>
            <p:cNvSpPr/>
            <p:nvPr/>
          </p:nvSpPr>
          <p:spPr>
            <a:xfrm>
              <a:off x="8151962" y="1685652"/>
              <a:ext cx="3275013" cy="4408488"/>
            </a:xfrm>
            <a:custGeom>
              <a:rect b="b" l="l" r="r" t="t"/>
              <a:pathLst>
                <a:path extrusionOk="0" h="10000" w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95" name="Google Shape;995;p91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rect b="b" l="l" r="r" t="t"/>
              <a:pathLst>
                <a:path extrusionOk="0" h="10000" w="10002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6" name="Google Shape;996;p9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97" name="Google Shape;997;p91"/>
          <p:cNvSpPr txBox="1"/>
          <p:nvPr/>
        </p:nvSpPr>
        <p:spPr>
          <a:xfrm>
            <a:off x="6115639" y="475521"/>
            <a:ext cx="2516957" cy="279962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ko" sz="45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수정 후 결과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91"/>
          <p:cNvSpPr/>
          <p:nvPr/>
        </p:nvSpPr>
        <p:spPr>
          <a:xfrm rot="10800000">
            <a:off x="486872" y="475521"/>
            <a:ext cx="2456751" cy="3306366"/>
          </a:xfrm>
          <a:custGeom>
            <a:rect b="b" l="l" r="r" t="t"/>
            <a:pathLst>
              <a:path extrusionOk="0" h="10000" w="10002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91"/>
          <p:cNvSpPr/>
          <p:nvPr/>
        </p:nvSpPr>
        <p:spPr>
          <a:xfrm>
            <a:off x="3371002" y="1512463"/>
            <a:ext cx="2456260" cy="3306366"/>
          </a:xfrm>
          <a:custGeom>
            <a:rect b="b" l="l" r="r" t="t"/>
            <a:pathLst>
              <a:path extrusionOk="0" h="10000" w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pic>
        <p:nvPicPr>
          <p:cNvPr descr="스크린샷이(가) 표시된 사진&#10;&#10;자동 생성된 설명" id="1000" name="Google Shape;1000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659" y="1005631"/>
            <a:ext cx="2879633" cy="3281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425" y="614650"/>
            <a:ext cx="4657725" cy="87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700" y="1850175"/>
            <a:ext cx="4743450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92"/>
          <p:cNvSpPr txBox="1"/>
          <p:nvPr/>
        </p:nvSpPr>
        <p:spPr>
          <a:xfrm>
            <a:off x="6288150" y="1628775"/>
            <a:ext cx="2436000" cy="23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회원탈퇴 기능을 위하여, </a:t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Delete</a:t>
            </a:r>
            <a:r>
              <a:rPr b="0" i="0" lang="ko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from “table명” where “컬럼명” 의 쿼리문을 작성</a:t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그 뒤, </a:t>
            </a:r>
            <a:r>
              <a:rPr b="0" i="0" lang="ko" sz="1400" u="none" cap="none" strike="noStrike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close</a:t>
            </a:r>
            <a:r>
              <a:rPr b="0" i="0" lang="ko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문 작성 </a:t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08" name="Google Shape;1008;p92"/>
          <p:cNvSpPr/>
          <p:nvPr/>
        </p:nvSpPr>
        <p:spPr>
          <a:xfrm>
            <a:off x="4730350" y="704375"/>
            <a:ext cx="948600" cy="638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92"/>
          <p:cNvSpPr txBox="1"/>
          <p:nvPr/>
        </p:nvSpPr>
        <p:spPr>
          <a:xfrm>
            <a:off x="853575" y="144100"/>
            <a:ext cx="231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# 회원탈퇴</a:t>
            </a:r>
            <a:endParaRPr b="1" i="0" sz="18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010" name="Google Shape;1010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7443" y="2068001"/>
            <a:ext cx="3496163" cy="83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28225" y="2068001"/>
            <a:ext cx="4598770" cy="838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7048" y="2433247"/>
            <a:ext cx="5487788" cy="4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93"/>
          <p:cNvSpPr txBox="1"/>
          <p:nvPr/>
        </p:nvSpPr>
        <p:spPr>
          <a:xfrm>
            <a:off x="1237050" y="3482275"/>
            <a:ext cx="7274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Mainpage.jsp 에서, 고객 요청함인, QNA.jsp 로 갈 수있게끔, &lt;a&gt; 태그를 통한,경로 설정. </a:t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018" name="Google Shape;1018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7050" y="908275"/>
            <a:ext cx="6992551" cy="11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93"/>
          <p:cNvSpPr/>
          <p:nvPr/>
        </p:nvSpPr>
        <p:spPr>
          <a:xfrm>
            <a:off x="3786075" y="1338723"/>
            <a:ext cx="518700" cy="27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93"/>
          <p:cNvSpPr/>
          <p:nvPr/>
        </p:nvSpPr>
        <p:spPr>
          <a:xfrm>
            <a:off x="2766200" y="2493175"/>
            <a:ext cx="917100" cy="330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93"/>
          <p:cNvSpPr txBox="1"/>
          <p:nvPr/>
        </p:nvSpPr>
        <p:spPr>
          <a:xfrm>
            <a:off x="853575" y="144100"/>
            <a:ext cx="231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# 고객 요청함</a:t>
            </a:r>
            <a:endParaRPr b="1" i="0" sz="18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6763" y="626088"/>
            <a:ext cx="6627974" cy="273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94"/>
          <p:cNvSpPr txBox="1"/>
          <p:nvPr/>
        </p:nvSpPr>
        <p:spPr>
          <a:xfrm>
            <a:off x="3235100" y="3590625"/>
            <a:ext cx="3098700" cy="12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고객 요청함 페이지, </a:t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span을 이용하여 블록 생성,</a:t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alert</a:t>
            </a:r>
            <a:r>
              <a:rPr b="0" i="0" lang="ko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를 이용하여, 팝업 생성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94"/>
          <p:cNvSpPr txBox="1"/>
          <p:nvPr/>
        </p:nvSpPr>
        <p:spPr>
          <a:xfrm>
            <a:off x="853575" y="144100"/>
            <a:ext cx="231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# 고객 요청함</a:t>
            </a:r>
            <a:endParaRPr b="1" i="0" sz="18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900" y="557100"/>
            <a:ext cx="3850650" cy="402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2647" y="514338"/>
            <a:ext cx="2886950" cy="8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95"/>
          <p:cNvSpPr/>
          <p:nvPr/>
        </p:nvSpPr>
        <p:spPr>
          <a:xfrm>
            <a:off x="7652875" y="967175"/>
            <a:ext cx="520800" cy="384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95"/>
          <p:cNvSpPr/>
          <p:nvPr/>
        </p:nvSpPr>
        <p:spPr>
          <a:xfrm>
            <a:off x="3084675" y="2431350"/>
            <a:ext cx="483300" cy="280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95"/>
          <p:cNvSpPr/>
          <p:nvPr/>
        </p:nvSpPr>
        <p:spPr>
          <a:xfrm>
            <a:off x="4967400" y="803900"/>
            <a:ext cx="191400" cy="16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8" name="Google Shape;1038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7400" y="2329613"/>
            <a:ext cx="4040547" cy="1860297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95"/>
          <p:cNvSpPr/>
          <p:nvPr/>
        </p:nvSpPr>
        <p:spPr>
          <a:xfrm>
            <a:off x="6713700" y="1731625"/>
            <a:ext cx="352200" cy="330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95"/>
          <p:cNvSpPr txBox="1"/>
          <p:nvPr/>
        </p:nvSpPr>
        <p:spPr>
          <a:xfrm>
            <a:off x="853575" y="144100"/>
            <a:ext cx="231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# 고객 요청함</a:t>
            </a:r>
            <a:endParaRPr b="1" i="0" sz="18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42"/>
          <p:cNvGrpSpPr/>
          <p:nvPr/>
        </p:nvGrpSpPr>
        <p:grpSpPr>
          <a:xfrm>
            <a:off x="1193798" y="543841"/>
            <a:ext cx="3330087" cy="4055819"/>
            <a:chOff x="1655884" y="720480"/>
            <a:chExt cx="4440116" cy="5407758"/>
          </a:xfrm>
        </p:grpSpPr>
        <p:grpSp>
          <p:nvGrpSpPr>
            <p:cNvPr id="404" name="Google Shape;404;p42"/>
            <p:cNvGrpSpPr/>
            <p:nvPr/>
          </p:nvGrpSpPr>
          <p:grpSpPr>
            <a:xfrm>
              <a:off x="1655884" y="729761"/>
              <a:ext cx="4440116" cy="5398477"/>
              <a:chOff x="6600092" y="729761"/>
              <a:chExt cx="4440116" cy="5398477"/>
            </a:xfrm>
          </p:grpSpPr>
          <p:sp>
            <p:nvSpPr>
              <p:cNvPr id="405" name="Google Shape;405;p42"/>
              <p:cNvSpPr/>
              <p:nvPr/>
            </p:nvSpPr>
            <p:spPr>
              <a:xfrm>
                <a:off x="6600092" y="729761"/>
                <a:ext cx="4440116" cy="5398477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406" name="Google Shape;406;p42"/>
              <p:cNvSpPr/>
              <p:nvPr/>
            </p:nvSpPr>
            <p:spPr>
              <a:xfrm>
                <a:off x="6600092" y="729761"/>
                <a:ext cx="4440116" cy="895839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4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사용자 이름</a:t>
                </a:r>
                <a:endParaRPr sz="1100"/>
              </a:p>
            </p:txBody>
          </p:sp>
          <p:sp>
            <p:nvSpPr>
              <p:cNvPr id="407" name="Google Shape;407;p42"/>
              <p:cNvSpPr/>
              <p:nvPr/>
            </p:nvSpPr>
            <p:spPr>
              <a:xfrm>
                <a:off x="8647990" y="2329953"/>
                <a:ext cx="1366447" cy="357829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회원정보 변경(onclick box)</a:t>
                </a:r>
                <a:endParaRPr sz="1100"/>
              </a:p>
            </p:txBody>
          </p:sp>
          <p:sp>
            <p:nvSpPr>
              <p:cNvPr id="408" name="Google Shape;408;p42"/>
              <p:cNvSpPr/>
              <p:nvPr/>
            </p:nvSpPr>
            <p:spPr>
              <a:xfrm>
                <a:off x="7567246" y="2876557"/>
                <a:ext cx="2447191" cy="2055661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4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아  이  디 :	readonly</a:t>
                </a:r>
                <a:endParaRPr b="1"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4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이	    름 : 	input</a:t>
                </a:r>
                <a:endParaRPr sz="1100"/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4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주	    소 : 	input</a:t>
                </a:r>
                <a:endParaRPr sz="1100"/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4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전화번호 : 	input</a:t>
                </a:r>
                <a:endParaRPr sz="1100"/>
              </a:p>
            </p:txBody>
          </p:sp>
        </p:grpSp>
        <p:sp>
          <p:nvSpPr>
            <p:cNvPr id="409" name="Google Shape;409;p42"/>
            <p:cNvSpPr/>
            <p:nvPr/>
          </p:nvSpPr>
          <p:spPr>
            <a:xfrm>
              <a:off x="1655884" y="720480"/>
              <a:ext cx="967154" cy="457200"/>
            </a:xfrm>
            <a:prstGeom prst="rect">
              <a:avLst/>
            </a:prstGeom>
            <a:noFill/>
            <a:ln cap="flat" cmpd="sng" w="34925">
              <a:solidFill>
                <a:srgbClr val="66666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홈버튼</a:t>
              </a:r>
              <a:endPara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0" name="Google Shape;410;p42"/>
            <p:cNvSpPr/>
            <p:nvPr/>
          </p:nvSpPr>
          <p:spPr>
            <a:xfrm>
              <a:off x="2623039" y="2329953"/>
              <a:ext cx="1080744" cy="357829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회원정보 </a:t>
              </a:r>
              <a:endParaRPr sz="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1" name="Google Shape;411;p42"/>
            <p:cNvSpPr/>
            <p:nvPr/>
          </p:nvSpPr>
          <p:spPr>
            <a:xfrm>
              <a:off x="4529857" y="5351313"/>
              <a:ext cx="1080744" cy="357829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회원탈퇴</a:t>
              </a:r>
              <a:endParaRPr sz="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🡺 main.jsp </a:t>
              </a:r>
              <a:endParaRPr sz="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12" name="Google Shape;412;p42"/>
          <p:cNvGrpSpPr/>
          <p:nvPr/>
        </p:nvGrpSpPr>
        <p:grpSpPr>
          <a:xfrm>
            <a:off x="5006200" y="560509"/>
            <a:ext cx="3330087" cy="4048858"/>
            <a:chOff x="6749915" y="729761"/>
            <a:chExt cx="4440116" cy="5398477"/>
          </a:xfrm>
        </p:grpSpPr>
        <p:sp>
          <p:nvSpPr>
            <p:cNvPr id="413" name="Google Shape;413;p42"/>
            <p:cNvSpPr/>
            <p:nvPr/>
          </p:nvSpPr>
          <p:spPr>
            <a:xfrm>
              <a:off x="6749915" y="729761"/>
              <a:ext cx="4440116" cy="5398477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4" name="Google Shape;414;p42"/>
            <p:cNvSpPr/>
            <p:nvPr/>
          </p:nvSpPr>
          <p:spPr>
            <a:xfrm>
              <a:off x="6749915" y="729762"/>
              <a:ext cx="4440116" cy="720967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쇼핑몰 이름(홈버튼)</a:t>
              </a:r>
              <a:endParaRPr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5" name="Google Shape;415;p42"/>
            <p:cNvSpPr/>
            <p:nvPr/>
          </p:nvSpPr>
          <p:spPr>
            <a:xfrm>
              <a:off x="6749915" y="1450731"/>
              <a:ext cx="4440116" cy="720967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6749915" y="2154107"/>
              <a:ext cx="4440116" cy="720967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6843701" y="2236164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카테고리</a:t>
              </a:r>
              <a:endParaRPr sz="1100"/>
            </a:p>
          </p:txBody>
        </p:sp>
        <p:sp>
          <p:nvSpPr>
            <p:cNvPr id="418" name="Google Shape;418;p42"/>
            <p:cNvSpPr/>
            <p:nvPr/>
          </p:nvSpPr>
          <p:spPr>
            <a:xfrm>
              <a:off x="7570535" y="2233233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전체</a:t>
              </a:r>
              <a:endParaRPr sz="1100"/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8336927" y="2233233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상의</a:t>
              </a:r>
              <a:endParaRPr sz="1100"/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9081711" y="2233233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하의</a:t>
              </a:r>
              <a:endParaRPr sz="1100"/>
            </a:p>
          </p:txBody>
        </p:sp>
        <p:sp>
          <p:nvSpPr>
            <p:cNvPr id="421" name="Google Shape;421;p42"/>
            <p:cNvSpPr/>
            <p:nvPr/>
          </p:nvSpPr>
          <p:spPr>
            <a:xfrm>
              <a:off x="9826496" y="2233233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아우터</a:t>
              </a:r>
              <a:endParaRPr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10556985" y="2233233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기타</a:t>
              </a:r>
              <a:endParaRPr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6870077" y="2980594"/>
              <a:ext cx="2099896" cy="2728548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상품 이미지</a:t>
              </a:r>
              <a:endParaRPr sz="1100"/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9081711" y="3046891"/>
              <a:ext cx="1872616" cy="53156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제품정보</a:t>
              </a:r>
              <a:endParaRPr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-이름 품번 상품명 상품코드</a:t>
              </a:r>
              <a:endParaRPr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9090135" y="3638606"/>
              <a:ext cx="1872616" cy="720967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가격정보</a:t>
              </a:r>
              <a:endParaRPr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판매가</a:t>
              </a:r>
              <a:endParaRPr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세일가</a:t>
              </a:r>
              <a:endParaRPr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9081711" y="4460543"/>
              <a:ext cx="930507" cy="360839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배송가격</a:t>
              </a:r>
              <a:endParaRPr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10070862" y="4460543"/>
              <a:ext cx="883465" cy="360839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할인정보</a:t>
              </a:r>
              <a:endParaRPr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9090135" y="4871552"/>
              <a:ext cx="930507" cy="370113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수량 선택(scroll)</a:t>
              </a:r>
              <a:endParaRPr sz="1100"/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9081710" y="5332780"/>
              <a:ext cx="930507" cy="360839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바로구매</a:t>
              </a:r>
              <a:endParaRPr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🡺 buyList.jsp</a:t>
              </a:r>
              <a:endParaRPr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10047340" y="5328143"/>
              <a:ext cx="906987" cy="360839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장바구니</a:t>
              </a:r>
              <a:endParaRPr sz="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🡺 cartList.jsp</a:t>
              </a:r>
              <a:endParaRPr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31" name="Google Shape;431;p42"/>
          <p:cNvSpPr/>
          <p:nvPr/>
        </p:nvSpPr>
        <p:spPr>
          <a:xfrm>
            <a:off x="5047886" y="1151782"/>
            <a:ext cx="474784" cy="408843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아이디</a:t>
            </a:r>
            <a:endParaRPr sz="1100"/>
          </a:p>
        </p:txBody>
      </p:sp>
      <p:sp>
        <p:nvSpPr>
          <p:cNvPr id="432" name="Google Shape;432;p42"/>
          <p:cNvSpPr/>
          <p:nvPr/>
        </p:nvSpPr>
        <p:spPr>
          <a:xfrm>
            <a:off x="5593011" y="1149584"/>
            <a:ext cx="474784" cy="408843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로그아웃</a:t>
            </a:r>
            <a:endParaRPr sz="1100"/>
          </a:p>
        </p:txBody>
      </p:sp>
      <p:sp>
        <p:nvSpPr>
          <p:cNvPr id="433" name="Google Shape;433;p42"/>
          <p:cNvSpPr/>
          <p:nvPr/>
        </p:nvSpPr>
        <p:spPr>
          <a:xfrm>
            <a:off x="6167805" y="1149584"/>
            <a:ext cx="474784" cy="408843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마이페이지</a:t>
            </a:r>
            <a:endParaRPr sz="1100"/>
          </a:p>
        </p:txBody>
      </p:sp>
      <p:sp>
        <p:nvSpPr>
          <p:cNvPr id="434" name="Google Shape;434;p42"/>
          <p:cNvSpPr/>
          <p:nvPr/>
        </p:nvSpPr>
        <p:spPr>
          <a:xfrm>
            <a:off x="6726393" y="1149584"/>
            <a:ext cx="474784" cy="408843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장바구니</a:t>
            </a:r>
            <a:endParaRPr sz="1100"/>
          </a:p>
        </p:txBody>
      </p:sp>
      <p:sp>
        <p:nvSpPr>
          <p:cNvPr id="435" name="Google Shape;435;p42"/>
          <p:cNvSpPr/>
          <p:nvPr/>
        </p:nvSpPr>
        <p:spPr>
          <a:xfrm>
            <a:off x="7284982" y="1149584"/>
            <a:ext cx="474784" cy="408843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고객요청함</a:t>
            </a:r>
            <a:endParaRPr sz="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36" name="Google Shape;436;p42"/>
          <p:cNvSpPr/>
          <p:nvPr/>
        </p:nvSpPr>
        <p:spPr>
          <a:xfrm>
            <a:off x="7832848" y="1149584"/>
            <a:ext cx="474784" cy="408843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행사정보</a:t>
            </a:r>
            <a:endParaRPr sz="9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37" name="Google Shape;437;p42"/>
          <p:cNvSpPr txBox="1"/>
          <p:nvPr/>
        </p:nvSpPr>
        <p:spPr>
          <a:xfrm>
            <a:off x="1171816" y="207901"/>
            <a:ext cx="33300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마이페이지 회원정보 변경</a:t>
            </a:r>
            <a:endParaRPr sz="1100"/>
          </a:p>
        </p:txBody>
      </p:sp>
      <p:sp>
        <p:nvSpPr>
          <p:cNvPr id="438" name="Google Shape;438;p42"/>
          <p:cNvSpPr txBox="1"/>
          <p:nvPr/>
        </p:nvSpPr>
        <p:spPr>
          <a:xfrm>
            <a:off x="5006201" y="230017"/>
            <a:ext cx="33300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제품 상세페이지</a:t>
            </a:r>
            <a:endParaRPr sz="11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96"/>
          <p:cNvSpPr/>
          <p:nvPr/>
        </p:nvSpPr>
        <p:spPr>
          <a:xfrm>
            <a:off x="358571" y="282"/>
            <a:ext cx="171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96"/>
          <p:cNvSpPr/>
          <p:nvPr/>
        </p:nvSpPr>
        <p:spPr>
          <a:xfrm>
            <a:off x="0" y="282"/>
            <a:ext cx="3977700" cy="514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96"/>
          <p:cNvSpPr txBox="1"/>
          <p:nvPr>
            <p:ph type="title"/>
          </p:nvPr>
        </p:nvSpPr>
        <p:spPr>
          <a:xfrm>
            <a:off x="480061" y="593678"/>
            <a:ext cx="3014100" cy="3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Libre Franklin"/>
              <a:buNone/>
            </a:pPr>
            <a:r>
              <a:rPr lang="ko" sz="4100">
                <a:solidFill>
                  <a:schemeClr val="lt2"/>
                </a:solidFill>
              </a:rPr>
              <a:t>강산</a:t>
            </a:r>
            <a:endParaRPr sz="1100"/>
          </a:p>
        </p:txBody>
      </p:sp>
      <p:sp>
        <p:nvSpPr>
          <p:cNvPr id="1048" name="Google Shape;1048;p96"/>
          <p:cNvSpPr/>
          <p:nvPr/>
        </p:nvSpPr>
        <p:spPr>
          <a:xfrm>
            <a:off x="3977640" y="282"/>
            <a:ext cx="171600" cy="5143500"/>
          </a:xfrm>
          <a:prstGeom prst="rect">
            <a:avLst/>
          </a:prstGeom>
          <a:solidFill>
            <a:srgbClr val="696A6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96"/>
          <p:cNvSpPr txBox="1"/>
          <p:nvPr>
            <p:ph idx="1" type="body"/>
          </p:nvPr>
        </p:nvSpPr>
        <p:spPr>
          <a:xfrm>
            <a:off x="4632540" y="593678"/>
            <a:ext cx="3669300" cy="3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800"/>
              <a:t>상품리스트 - 전체</a:t>
            </a:r>
            <a:endParaRPr b="1" sz="1800"/>
          </a:p>
          <a:p>
            <a:pPr indent="-342900" lvl="0" marL="4572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b="1" lang="ko" sz="1800"/>
              <a:t>화면</a:t>
            </a:r>
            <a:endParaRPr b="1" sz="1800"/>
          </a:p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 sz="1800"/>
              <a:t>코드</a:t>
            </a:r>
            <a:endParaRPr b="1" sz="18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800"/>
              <a:t>상품리스트 - 분류</a:t>
            </a:r>
            <a:endParaRPr b="1" sz="1800"/>
          </a:p>
          <a:p>
            <a:pPr indent="-342900" lvl="0" marL="457200" rtl="0" algn="l"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b="1" lang="ko" sz="1800"/>
              <a:t>화면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 sz="1800"/>
              <a:t>코드</a:t>
            </a:r>
            <a:endParaRPr b="1" sz="1800"/>
          </a:p>
          <a:p>
            <a:pPr indent="0" lvl="0" marL="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800"/>
              <a:t>상세페이지</a:t>
            </a:r>
            <a:endParaRPr b="1" sz="1800"/>
          </a:p>
          <a:p>
            <a:pPr indent="-342900" lvl="0" marL="4572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b="1" lang="ko" sz="1800"/>
              <a:t>화면</a:t>
            </a:r>
            <a:endParaRPr b="1" sz="1800"/>
          </a:p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 sz="1800"/>
              <a:t>코드</a:t>
            </a:r>
            <a:endParaRPr b="1" sz="1800"/>
          </a:p>
          <a:p>
            <a:pPr indent="0" lvl="0" marL="9144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229188"/>
            <a:ext cx="6835800" cy="46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229200"/>
            <a:ext cx="6835800" cy="46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175" y="495300"/>
            <a:ext cx="7077075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175" y="514350"/>
            <a:ext cx="7077075" cy="41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175" y="514350"/>
            <a:ext cx="7077075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50" y="866775"/>
            <a:ext cx="7124700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650" y="866775"/>
            <a:ext cx="7124701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9650" y="866775"/>
            <a:ext cx="71247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00"/>
          <p:cNvSpPr/>
          <p:nvPr/>
        </p:nvSpPr>
        <p:spPr>
          <a:xfrm>
            <a:off x="358571" y="282"/>
            <a:ext cx="171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100"/>
          <p:cNvSpPr/>
          <p:nvPr/>
        </p:nvSpPr>
        <p:spPr>
          <a:xfrm>
            <a:off x="0" y="282"/>
            <a:ext cx="3977700" cy="514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00"/>
          <p:cNvSpPr txBox="1"/>
          <p:nvPr>
            <p:ph type="title"/>
          </p:nvPr>
        </p:nvSpPr>
        <p:spPr>
          <a:xfrm>
            <a:off x="480061" y="593678"/>
            <a:ext cx="3014100" cy="3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Libre Franklin"/>
              <a:buNone/>
            </a:pPr>
            <a:r>
              <a:rPr lang="ko" sz="4100">
                <a:solidFill>
                  <a:schemeClr val="lt2"/>
                </a:solidFill>
              </a:rPr>
              <a:t>상구</a:t>
            </a:r>
            <a:endParaRPr sz="1100"/>
          </a:p>
        </p:txBody>
      </p:sp>
      <p:sp>
        <p:nvSpPr>
          <p:cNvPr id="1077" name="Google Shape;1077;p100"/>
          <p:cNvSpPr/>
          <p:nvPr/>
        </p:nvSpPr>
        <p:spPr>
          <a:xfrm>
            <a:off x="3977640" y="282"/>
            <a:ext cx="171600" cy="5143500"/>
          </a:xfrm>
          <a:prstGeom prst="rect">
            <a:avLst/>
          </a:prstGeom>
          <a:solidFill>
            <a:srgbClr val="696A6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00"/>
          <p:cNvSpPr txBox="1"/>
          <p:nvPr>
            <p:ph idx="1" type="body"/>
          </p:nvPr>
        </p:nvSpPr>
        <p:spPr>
          <a:xfrm>
            <a:off x="4632540" y="593678"/>
            <a:ext cx="3669300" cy="3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800"/>
              <a:t>장바구니</a:t>
            </a:r>
            <a:endParaRPr b="1" sz="1800"/>
          </a:p>
          <a:p>
            <a:pPr indent="-342900" lvl="0" marL="4572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b="1" lang="ko" sz="1800"/>
              <a:t>담기</a:t>
            </a:r>
            <a:endParaRPr b="1" sz="1800"/>
          </a:p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 sz="1800"/>
              <a:t>조회</a:t>
            </a:r>
            <a:endParaRPr b="1" sz="1800"/>
          </a:p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 sz="1800"/>
              <a:t>삭제, 가격합산</a:t>
            </a:r>
            <a:endParaRPr b="1" sz="1800"/>
          </a:p>
          <a:p>
            <a:pPr indent="0" lvl="0" marL="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800"/>
              <a:t>결제</a:t>
            </a:r>
            <a:endParaRPr b="1" sz="1800"/>
          </a:p>
          <a:p>
            <a:pPr indent="-342900" lvl="0" marL="4572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b="1" lang="ko" sz="1800"/>
              <a:t>조회</a:t>
            </a:r>
            <a:endParaRPr b="1" sz="1800"/>
          </a:p>
          <a:p>
            <a:pPr indent="-3429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 sz="1800"/>
              <a:t>결제완료</a:t>
            </a:r>
            <a:endParaRPr b="1" sz="1800"/>
          </a:p>
          <a:p>
            <a:pPr indent="0" lvl="0" marL="9144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463" y="904875"/>
            <a:ext cx="3400425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150" y="1319200"/>
            <a:ext cx="4267200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101"/>
          <p:cNvSpPr/>
          <p:nvPr/>
        </p:nvSpPr>
        <p:spPr>
          <a:xfrm rot="-1930536">
            <a:off x="7303025" y="1739734"/>
            <a:ext cx="160559" cy="351995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01"/>
          <p:cNvSpPr/>
          <p:nvPr/>
        </p:nvSpPr>
        <p:spPr>
          <a:xfrm>
            <a:off x="2142650" y="3239125"/>
            <a:ext cx="1247400" cy="1086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7" name="Google Shape;1087;p101"/>
          <p:cNvCxnSpPr>
            <a:endCxn id="1085" idx="2"/>
          </p:cNvCxnSpPr>
          <p:nvPr/>
        </p:nvCxnSpPr>
        <p:spPr>
          <a:xfrm flipH="1" rot="10800000">
            <a:off x="3420154" y="2064682"/>
            <a:ext cx="4056900" cy="172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8" name="Google Shape;1088;p101"/>
          <p:cNvSpPr txBox="1"/>
          <p:nvPr/>
        </p:nvSpPr>
        <p:spPr>
          <a:xfrm>
            <a:off x="3178775" y="4238625"/>
            <a:ext cx="2213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insert.Do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525" y="2148575"/>
            <a:ext cx="4648200" cy="120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4663" y="1114425"/>
            <a:ext cx="46482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02"/>
          <p:cNvSpPr txBox="1"/>
          <p:nvPr/>
        </p:nvSpPr>
        <p:spPr>
          <a:xfrm>
            <a:off x="1232975" y="379375"/>
            <a:ext cx="16341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cartInsert.do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0" name="Google Shape;1100;p103"/>
          <p:cNvGrpSpPr/>
          <p:nvPr/>
        </p:nvGrpSpPr>
        <p:grpSpPr>
          <a:xfrm>
            <a:off x="2343150" y="361950"/>
            <a:ext cx="4457700" cy="1352550"/>
            <a:chOff x="2343150" y="701400"/>
            <a:chExt cx="4457700" cy="1352550"/>
          </a:xfrm>
        </p:grpSpPr>
        <p:pic>
          <p:nvPicPr>
            <p:cNvPr id="1101" name="Google Shape;1101;p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43150" y="701400"/>
              <a:ext cx="4457700" cy="1352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2" name="Google Shape;1102;p103"/>
            <p:cNvSpPr/>
            <p:nvPr/>
          </p:nvSpPr>
          <p:spPr>
            <a:xfrm rot="-5273469">
              <a:off x="5412999" y="1650761"/>
              <a:ext cx="415782" cy="21164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03" name="Google Shape;1103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300" y="2093875"/>
            <a:ext cx="7402623" cy="25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25" y="1105825"/>
            <a:ext cx="6198749" cy="22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104"/>
          <p:cNvSpPr txBox="1"/>
          <p:nvPr/>
        </p:nvSpPr>
        <p:spPr>
          <a:xfrm>
            <a:off x="1298650" y="415850"/>
            <a:ext cx="1911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cartList.jsp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Google Shape;111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575" y="730400"/>
            <a:ext cx="6029325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105"/>
          <p:cNvSpPr txBox="1"/>
          <p:nvPr/>
        </p:nvSpPr>
        <p:spPr>
          <a:xfrm>
            <a:off x="766050" y="189700"/>
            <a:ext cx="2356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cartList.do 리스트 조회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16" name="Google Shape;111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6050" y="2940575"/>
            <a:ext cx="604837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43"/>
          <p:cNvGrpSpPr/>
          <p:nvPr/>
        </p:nvGrpSpPr>
        <p:grpSpPr>
          <a:xfrm>
            <a:off x="5074650" y="547321"/>
            <a:ext cx="3330087" cy="4048858"/>
            <a:chOff x="6766200" y="729761"/>
            <a:chExt cx="4440116" cy="5398477"/>
          </a:xfrm>
        </p:grpSpPr>
        <p:grpSp>
          <p:nvGrpSpPr>
            <p:cNvPr id="444" name="Google Shape;444;p43"/>
            <p:cNvGrpSpPr/>
            <p:nvPr/>
          </p:nvGrpSpPr>
          <p:grpSpPr>
            <a:xfrm>
              <a:off x="6766200" y="729761"/>
              <a:ext cx="4440116" cy="5398477"/>
              <a:chOff x="6749915" y="729761"/>
              <a:chExt cx="4440116" cy="5398477"/>
            </a:xfrm>
          </p:grpSpPr>
          <p:sp>
            <p:nvSpPr>
              <p:cNvPr id="445" name="Google Shape;445;p43"/>
              <p:cNvSpPr/>
              <p:nvPr/>
            </p:nvSpPr>
            <p:spPr>
              <a:xfrm>
                <a:off x="6749915" y="729761"/>
                <a:ext cx="4440116" cy="5398477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446" name="Google Shape;446;p43"/>
              <p:cNvSpPr/>
              <p:nvPr/>
            </p:nvSpPr>
            <p:spPr>
              <a:xfrm>
                <a:off x="6749915" y="729762"/>
                <a:ext cx="4440116" cy="720967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쇼핑몰 이름(홈버튼)</a:t>
                </a:r>
                <a:endParaRPr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447" name="Google Shape;447;p43"/>
              <p:cNvSpPr/>
              <p:nvPr/>
            </p:nvSpPr>
            <p:spPr>
              <a:xfrm>
                <a:off x="6749915" y="1450731"/>
                <a:ext cx="4440116" cy="720967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448" name="Google Shape;448;p43"/>
              <p:cNvSpPr/>
              <p:nvPr/>
            </p:nvSpPr>
            <p:spPr>
              <a:xfrm>
                <a:off x="6749915" y="2154107"/>
                <a:ext cx="4440116" cy="720967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449" name="Google Shape;449;p43"/>
              <p:cNvSpPr/>
              <p:nvPr/>
            </p:nvSpPr>
            <p:spPr>
              <a:xfrm>
                <a:off x="6843701" y="2236164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카테고리</a:t>
                </a:r>
                <a:endParaRPr sz="1100"/>
              </a:p>
            </p:txBody>
          </p:sp>
          <p:sp>
            <p:nvSpPr>
              <p:cNvPr id="450" name="Google Shape;450;p43"/>
              <p:cNvSpPr/>
              <p:nvPr/>
            </p:nvSpPr>
            <p:spPr>
              <a:xfrm>
                <a:off x="7570535" y="2233233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전체</a:t>
                </a:r>
                <a:endParaRPr sz="1100"/>
              </a:p>
            </p:txBody>
          </p:sp>
          <p:sp>
            <p:nvSpPr>
              <p:cNvPr id="451" name="Google Shape;451;p43"/>
              <p:cNvSpPr/>
              <p:nvPr/>
            </p:nvSpPr>
            <p:spPr>
              <a:xfrm>
                <a:off x="8336927" y="2233233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상의</a:t>
                </a:r>
                <a:endParaRPr sz="1100"/>
              </a:p>
            </p:txBody>
          </p:sp>
          <p:sp>
            <p:nvSpPr>
              <p:cNvPr id="452" name="Google Shape;452;p43"/>
              <p:cNvSpPr/>
              <p:nvPr/>
            </p:nvSpPr>
            <p:spPr>
              <a:xfrm>
                <a:off x="9081711" y="2233233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하의</a:t>
                </a:r>
                <a:endParaRPr sz="1100"/>
              </a:p>
            </p:txBody>
          </p:sp>
          <p:sp>
            <p:nvSpPr>
              <p:cNvPr id="453" name="Google Shape;453;p43"/>
              <p:cNvSpPr/>
              <p:nvPr/>
            </p:nvSpPr>
            <p:spPr>
              <a:xfrm>
                <a:off x="9826496" y="2233233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아우터</a:t>
                </a:r>
                <a:endParaRPr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454" name="Google Shape;454;p43"/>
              <p:cNvSpPr/>
              <p:nvPr/>
            </p:nvSpPr>
            <p:spPr>
              <a:xfrm>
                <a:off x="10556985" y="2233233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기타</a:t>
                </a:r>
                <a:endParaRPr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455" name="Google Shape;455;p43"/>
              <p:cNvSpPr/>
              <p:nvPr/>
            </p:nvSpPr>
            <p:spPr>
              <a:xfrm>
                <a:off x="6950749" y="2980595"/>
                <a:ext cx="3896305" cy="228598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장바구니 🡺 결제 </a:t>
                </a:r>
                <a:endParaRPr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456" name="Google Shape;456;p43"/>
              <p:cNvSpPr/>
              <p:nvPr/>
            </p:nvSpPr>
            <p:spPr>
              <a:xfrm>
                <a:off x="6950749" y="3287970"/>
                <a:ext cx="3896304" cy="360838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상품목록</a:t>
                </a:r>
                <a:endParaRPr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번호 || 상품명 || 상품코드 || 판매가 || 수량 || 상품관리</a:t>
                </a:r>
                <a:endParaRPr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457" name="Google Shape;457;p43"/>
              <p:cNvSpPr/>
              <p:nvPr/>
            </p:nvSpPr>
            <p:spPr>
              <a:xfrm>
                <a:off x="6945737" y="3707591"/>
                <a:ext cx="3890503" cy="280563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번호 || 상품명 || 상품코드 || 판매가 || 수량 || 상품삭제 </a:t>
                </a:r>
                <a:endParaRPr sz="1100"/>
              </a:p>
            </p:txBody>
          </p:sp>
          <p:sp>
            <p:nvSpPr>
              <p:cNvPr id="458" name="Google Shape;458;p43"/>
              <p:cNvSpPr/>
              <p:nvPr/>
            </p:nvSpPr>
            <p:spPr>
              <a:xfrm>
                <a:off x="6945737" y="4054697"/>
                <a:ext cx="1062019" cy="360839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최종결제금액</a:t>
                </a:r>
                <a:endParaRPr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</p:grpSp>
        <p:sp>
          <p:nvSpPr>
            <p:cNvPr id="459" name="Google Shape;459;p43"/>
            <p:cNvSpPr/>
            <p:nvPr/>
          </p:nvSpPr>
          <p:spPr>
            <a:xfrm>
              <a:off x="6962022" y="4463108"/>
              <a:ext cx="1062019" cy="357563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배송정보</a:t>
              </a:r>
              <a:endParaRPr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60" name="Google Shape;460;p43"/>
            <p:cNvSpPr/>
            <p:nvPr/>
          </p:nvSpPr>
          <p:spPr>
            <a:xfrm>
              <a:off x="6967034" y="4881697"/>
              <a:ext cx="3896304" cy="360838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아이디 \t 이름 \t 주소 \t 전화번호 \t  : Readonly</a:t>
              </a:r>
              <a:endParaRPr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61" name="Google Shape;461;p43"/>
            <p:cNvSpPr/>
            <p:nvPr/>
          </p:nvSpPr>
          <p:spPr>
            <a:xfrm>
              <a:off x="8542615" y="5371166"/>
              <a:ext cx="1110761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주문하기</a:t>
              </a:r>
              <a:endParaRPr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🡺 main.jsp</a:t>
              </a:r>
              <a:endParaRPr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62" name="Google Shape;462;p43"/>
            <p:cNvSpPr/>
            <p:nvPr/>
          </p:nvSpPr>
          <p:spPr>
            <a:xfrm>
              <a:off x="6822718" y="1533137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아이디</a:t>
              </a:r>
              <a:endParaRPr sz="1100"/>
            </a:p>
          </p:txBody>
        </p:sp>
        <p:sp>
          <p:nvSpPr>
            <p:cNvPr id="463" name="Google Shape;463;p43"/>
            <p:cNvSpPr/>
            <p:nvPr/>
          </p:nvSpPr>
          <p:spPr>
            <a:xfrm>
              <a:off x="7549552" y="1530206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로그아웃</a:t>
              </a:r>
              <a:endParaRPr sz="1100"/>
            </a:p>
          </p:txBody>
        </p:sp>
        <p:sp>
          <p:nvSpPr>
            <p:cNvPr id="464" name="Google Shape;464;p43"/>
            <p:cNvSpPr/>
            <p:nvPr/>
          </p:nvSpPr>
          <p:spPr>
            <a:xfrm>
              <a:off x="8315944" y="1530206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마이페이지</a:t>
              </a:r>
              <a:endParaRPr sz="1100"/>
            </a:p>
          </p:txBody>
        </p:sp>
        <p:sp>
          <p:nvSpPr>
            <p:cNvPr id="465" name="Google Shape;465;p43"/>
            <p:cNvSpPr/>
            <p:nvPr/>
          </p:nvSpPr>
          <p:spPr>
            <a:xfrm>
              <a:off x="9060728" y="1530206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장바구니</a:t>
              </a:r>
              <a:endParaRPr sz="1100"/>
            </a:p>
          </p:txBody>
        </p:sp>
        <p:sp>
          <p:nvSpPr>
            <p:cNvPr id="466" name="Google Shape;466;p43"/>
            <p:cNvSpPr/>
            <p:nvPr/>
          </p:nvSpPr>
          <p:spPr>
            <a:xfrm>
              <a:off x="9805513" y="1530206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고객요청함</a:t>
              </a:r>
              <a:endParaRPr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67" name="Google Shape;467;p43"/>
            <p:cNvSpPr/>
            <p:nvPr/>
          </p:nvSpPr>
          <p:spPr>
            <a:xfrm>
              <a:off x="10536002" y="1530206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행사정보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68" name="Google Shape;468;p43"/>
          <p:cNvGrpSpPr/>
          <p:nvPr/>
        </p:nvGrpSpPr>
        <p:grpSpPr>
          <a:xfrm>
            <a:off x="1235710" y="547321"/>
            <a:ext cx="3330087" cy="4048858"/>
            <a:chOff x="1647614" y="729761"/>
            <a:chExt cx="4440116" cy="5398477"/>
          </a:xfrm>
        </p:grpSpPr>
        <p:grpSp>
          <p:nvGrpSpPr>
            <p:cNvPr id="469" name="Google Shape;469;p43"/>
            <p:cNvGrpSpPr/>
            <p:nvPr/>
          </p:nvGrpSpPr>
          <p:grpSpPr>
            <a:xfrm>
              <a:off x="1647614" y="729761"/>
              <a:ext cx="4440116" cy="5398477"/>
              <a:chOff x="6749915" y="729761"/>
              <a:chExt cx="4440116" cy="5398477"/>
            </a:xfrm>
          </p:grpSpPr>
          <p:sp>
            <p:nvSpPr>
              <p:cNvPr id="470" name="Google Shape;470;p43"/>
              <p:cNvSpPr/>
              <p:nvPr/>
            </p:nvSpPr>
            <p:spPr>
              <a:xfrm>
                <a:off x="6749915" y="729761"/>
                <a:ext cx="4440116" cy="5398477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471" name="Google Shape;471;p43"/>
              <p:cNvSpPr/>
              <p:nvPr/>
            </p:nvSpPr>
            <p:spPr>
              <a:xfrm>
                <a:off x="6749915" y="729762"/>
                <a:ext cx="4440116" cy="720967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쇼핑몰 이름(홈버튼)</a:t>
                </a:r>
                <a:endParaRPr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472" name="Google Shape;472;p43"/>
              <p:cNvSpPr/>
              <p:nvPr/>
            </p:nvSpPr>
            <p:spPr>
              <a:xfrm>
                <a:off x="6749915" y="1450731"/>
                <a:ext cx="4440116" cy="720967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473" name="Google Shape;473;p43"/>
              <p:cNvSpPr/>
              <p:nvPr/>
            </p:nvSpPr>
            <p:spPr>
              <a:xfrm>
                <a:off x="6749915" y="2154107"/>
                <a:ext cx="4440116" cy="720967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474" name="Google Shape;474;p43"/>
              <p:cNvSpPr/>
              <p:nvPr/>
            </p:nvSpPr>
            <p:spPr>
              <a:xfrm>
                <a:off x="6843701" y="2236164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카테고리</a:t>
                </a:r>
                <a:endParaRPr sz="1100"/>
              </a:p>
            </p:txBody>
          </p:sp>
          <p:sp>
            <p:nvSpPr>
              <p:cNvPr id="475" name="Google Shape;475;p43"/>
              <p:cNvSpPr/>
              <p:nvPr/>
            </p:nvSpPr>
            <p:spPr>
              <a:xfrm>
                <a:off x="7570535" y="2233233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전체</a:t>
                </a:r>
                <a:endParaRPr sz="1100"/>
              </a:p>
            </p:txBody>
          </p:sp>
          <p:sp>
            <p:nvSpPr>
              <p:cNvPr id="476" name="Google Shape;476;p43"/>
              <p:cNvSpPr/>
              <p:nvPr/>
            </p:nvSpPr>
            <p:spPr>
              <a:xfrm>
                <a:off x="8336927" y="2233233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상의</a:t>
                </a:r>
                <a:endParaRPr sz="1100"/>
              </a:p>
            </p:txBody>
          </p:sp>
          <p:sp>
            <p:nvSpPr>
              <p:cNvPr id="477" name="Google Shape;477;p43"/>
              <p:cNvSpPr/>
              <p:nvPr/>
            </p:nvSpPr>
            <p:spPr>
              <a:xfrm>
                <a:off x="9081711" y="2233233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하의</a:t>
                </a:r>
                <a:endParaRPr sz="1100"/>
              </a:p>
            </p:txBody>
          </p:sp>
          <p:sp>
            <p:nvSpPr>
              <p:cNvPr id="478" name="Google Shape;478;p43"/>
              <p:cNvSpPr/>
              <p:nvPr/>
            </p:nvSpPr>
            <p:spPr>
              <a:xfrm>
                <a:off x="9826496" y="2233233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아우터</a:t>
                </a:r>
                <a:endParaRPr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479" name="Google Shape;479;p43"/>
              <p:cNvSpPr/>
              <p:nvPr/>
            </p:nvSpPr>
            <p:spPr>
              <a:xfrm>
                <a:off x="10556985" y="2233233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기타</a:t>
                </a:r>
                <a:endParaRPr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480" name="Google Shape;480;p43"/>
              <p:cNvSpPr/>
              <p:nvPr/>
            </p:nvSpPr>
            <p:spPr>
              <a:xfrm>
                <a:off x="6950749" y="2980594"/>
                <a:ext cx="3896305" cy="360839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장바구니 🡺 결제 </a:t>
                </a:r>
                <a:endParaRPr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481" name="Google Shape;481;p43"/>
              <p:cNvSpPr/>
              <p:nvPr/>
            </p:nvSpPr>
            <p:spPr>
              <a:xfrm>
                <a:off x="6950750" y="3429000"/>
                <a:ext cx="3896304" cy="520146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상품목록</a:t>
                </a:r>
                <a:endParaRPr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번호 || 상품명 || 상품코드 || 판매가 || 수량 || 상품관리</a:t>
                </a:r>
                <a:endParaRPr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482" name="Google Shape;482;p43"/>
              <p:cNvSpPr/>
              <p:nvPr/>
            </p:nvSpPr>
            <p:spPr>
              <a:xfrm>
                <a:off x="6956551" y="4049509"/>
                <a:ext cx="3890503" cy="360839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번호 || 상품명 || 상품코드 || 판매가 || 수량 || 상품삭제 </a:t>
                </a:r>
                <a:endParaRPr sz="1100"/>
              </a:p>
            </p:txBody>
          </p:sp>
          <p:sp>
            <p:nvSpPr>
              <p:cNvPr id="483" name="Google Shape;483;p43"/>
              <p:cNvSpPr/>
              <p:nvPr/>
            </p:nvSpPr>
            <p:spPr>
              <a:xfrm>
                <a:off x="6950749" y="4536733"/>
                <a:ext cx="1062019" cy="360839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최종결제금액</a:t>
                </a:r>
                <a:endParaRPr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</p:grpSp>
        <p:sp>
          <p:nvSpPr>
            <p:cNvPr id="484" name="Google Shape;484;p43"/>
            <p:cNvSpPr/>
            <p:nvPr/>
          </p:nvSpPr>
          <p:spPr>
            <a:xfrm>
              <a:off x="3315219" y="5116189"/>
              <a:ext cx="1110761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결제하기</a:t>
              </a:r>
              <a:endParaRPr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🡺 buyList.jsp</a:t>
              </a:r>
              <a:endParaRPr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85" name="Google Shape;485;p43"/>
            <p:cNvSpPr/>
            <p:nvPr/>
          </p:nvSpPr>
          <p:spPr>
            <a:xfrm>
              <a:off x="1689220" y="1521416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아이디</a:t>
              </a:r>
              <a:endParaRPr sz="1100"/>
            </a:p>
          </p:txBody>
        </p:sp>
        <p:sp>
          <p:nvSpPr>
            <p:cNvPr id="486" name="Google Shape;486;p43"/>
            <p:cNvSpPr/>
            <p:nvPr/>
          </p:nvSpPr>
          <p:spPr>
            <a:xfrm>
              <a:off x="2416054" y="1518485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로그아웃</a:t>
              </a:r>
              <a:endParaRPr sz="1100"/>
            </a:p>
          </p:txBody>
        </p:sp>
        <p:sp>
          <p:nvSpPr>
            <p:cNvPr id="487" name="Google Shape;487;p43"/>
            <p:cNvSpPr/>
            <p:nvPr/>
          </p:nvSpPr>
          <p:spPr>
            <a:xfrm>
              <a:off x="3182446" y="1518485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마이페이지</a:t>
              </a:r>
              <a:endParaRPr sz="1100"/>
            </a:p>
          </p:txBody>
        </p:sp>
        <p:sp>
          <p:nvSpPr>
            <p:cNvPr id="488" name="Google Shape;488;p43"/>
            <p:cNvSpPr/>
            <p:nvPr/>
          </p:nvSpPr>
          <p:spPr>
            <a:xfrm>
              <a:off x="3927230" y="1518485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장바구니</a:t>
              </a:r>
              <a:endParaRPr sz="1100"/>
            </a:p>
          </p:txBody>
        </p:sp>
        <p:sp>
          <p:nvSpPr>
            <p:cNvPr id="489" name="Google Shape;489;p43"/>
            <p:cNvSpPr/>
            <p:nvPr/>
          </p:nvSpPr>
          <p:spPr>
            <a:xfrm>
              <a:off x="4672015" y="1518485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고객요청함</a:t>
              </a:r>
              <a:endParaRPr sz="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90" name="Google Shape;490;p43"/>
            <p:cNvSpPr/>
            <p:nvPr/>
          </p:nvSpPr>
          <p:spPr>
            <a:xfrm>
              <a:off x="5402504" y="1518485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행사정보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91" name="Google Shape;491;p43"/>
          <p:cNvSpPr txBox="1"/>
          <p:nvPr/>
        </p:nvSpPr>
        <p:spPr>
          <a:xfrm>
            <a:off x="1171816" y="207901"/>
            <a:ext cx="33300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장바구니 페이지</a:t>
            </a:r>
            <a:endParaRPr sz="1100"/>
          </a:p>
        </p:txBody>
      </p:sp>
      <p:sp>
        <p:nvSpPr>
          <p:cNvPr id="492" name="Google Shape;492;p43"/>
          <p:cNvSpPr txBox="1"/>
          <p:nvPr/>
        </p:nvSpPr>
        <p:spPr>
          <a:xfrm>
            <a:off x="5006201" y="230017"/>
            <a:ext cx="33300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결제 페이지</a:t>
            </a:r>
            <a:endParaRPr sz="11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106"/>
          <p:cNvGrpSpPr/>
          <p:nvPr/>
        </p:nvGrpSpPr>
        <p:grpSpPr>
          <a:xfrm>
            <a:off x="1306425" y="1305513"/>
            <a:ext cx="7402623" cy="2532475"/>
            <a:chOff x="1306425" y="1305513"/>
            <a:chExt cx="7402623" cy="2532475"/>
          </a:xfrm>
        </p:grpSpPr>
        <p:pic>
          <p:nvPicPr>
            <p:cNvPr id="1122" name="Google Shape;1122;p1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06425" y="1305513"/>
              <a:ext cx="7402623" cy="2532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3" name="Google Shape;1123;p106"/>
            <p:cNvSpPr/>
            <p:nvPr/>
          </p:nvSpPr>
          <p:spPr>
            <a:xfrm>
              <a:off x="1364300" y="2918300"/>
              <a:ext cx="540000" cy="3867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575" y="730400"/>
            <a:ext cx="6029325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07"/>
          <p:cNvSpPr txBox="1"/>
          <p:nvPr/>
        </p:nvSpPr>
        <p:spPr>
          <a:xfrm>
            <a:off x="766050" y="189700"/>
            <a:ext cx="2356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cartList.do 상품가격합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30" name="Google Shape;1130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3100" y="2820600"/>
            <a:ext cx="5257800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825" y="1305513"/>
            <a:ext cx="7402623" cy="25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08"/>
          <p:cNvSpPr/>
          <p:nvPr/>
        </p:nvSpPr>
        <p:spPr>
          <a:xfrm>
            <a:off x="7332200" y="2349150"/>
            <a:ext cx="612900" cy="445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Google Shape;114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350" y="979025"/>
            <a:ext cx="522922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109"/>
          <p:cNvSpPr txBox="1"/>
          <p:nvPr/>
        </p:nvSpPr>
        <p:spPr>
          <a:xfrm>
            <a:off x="1473750" y="488825"/>
            <a:ext cx="42024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cartDelete.do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43" name="Google Shape;1143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900" y="3264850"/>
            <a:ext cx="3448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5325" y="1800225"/>
            <a:ext cx="1981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825" y="1305513"/>
            <a:ext cx="7402623" cy="25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10"/>
          <p:cNvSpPr/>
          <p:nvPr/>
        </p:nvSpPr>
        <p:spPr>
          <a:xfrm>
            <a:off x="4530650" y="3173650"/>
            <a:ext cx="817200" cy="809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875" y="457699"/>
            <a:ext cx="7858324" cy="42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25" y="1149600"/>
            <a:ext cx="6198749" cy="22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12"/>
          <p:cNvSpPr txBox="1"/>
          <p:nvPr/>
        </p:nvSpPr>
        <p:spPr>
          <a:xfrm>
            <a:off x="1028700" y="313725"/>
            <a:ext cx="42024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buyList.jsp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Google Shape;116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838" y="803925"/>
            <a:ext cx="4886325" cy="40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13"/>
          <p:cNvSpPr txBox="1"/>
          <p:nvPr/>
        </p:nvSpPr>
        <p:spPr>
          <a:xfrm>
            <a:off x="1028700" y="313725"/>
            <a:ext cx="42024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buyList.jsp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Google Shape;117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375" y="1560475"/>
            <a:ext cx="7096125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114"/>
          <p:cNvSpPr txBox="1"/>
          <p:nvPr/>
        </p:nvSpPr>
        <p:spPr>
          <a:xfrm>
            <a:off x="941150" y="423150"/>
            <a:ext cx="18678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buy.do 구매내역 저장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15"/>
          <p:cNvSpPr txBox="1"/>
          <p:nvPr/>
        </p:nvSpPr>
        <p:spPr>
          <a:xfrm>
            <a:off x="693175" y="110500"/>
            <a:ext cx="17880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9. 프로젝트 시연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79" name="Google Shape;1179;p115"/>
          <p:cNvSpPr txBox="1"/>
          <p:nvPr/>
        </p:nvSpPr>
        <p:spPr>
          <a:xfrm>
            <a:off x="1416475" y="968800"/>
            <a:ext cx="6813000" cy="29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800">
                <a:latin typeface="Libre Franklin"/>
                <a:ea typeface="Libre Franklin"/>
                <a:cs typeface="Libre Franklin"/>
                <a:sym typeface="Libre Franklin"/>
              </a:rPr>
              <a:t>Project Run</a:t>
            </a:r>
            <a:endParaRPr b="1" sz="4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44"/>
          <p:cNvGrpSpPr/>
          <p:nvPr/>
        </p:nvGrpSpPr>
        <p:grpSpPr>
          <a:xfrm>
            <a:off x="1338871" y="543841"/>
            <a:ext cx="3330087" cy="4055819"/>
            <a:chOff x="1655884" y="720480"/>
            <a:chExt cx="4440116" cy="5407758"/>
          </a:xfrm>
        </p:grpSpPr>
        <p:grpSp>
          <p:nvGrpSpPr>
            <p:cNvPr id="498" name="Google Shape;498;p44"/>
            <p:cNvGrpSpPr/>
            <p:nvPr/>
          </p:nvGrpSpPr>
          <p:grpSpPr>
            <a:xfrm>
              <a:off x="1655884" y="729761"/>
              <a:ext cx="4440116" cy="5398477"/>
              <a:chOff x="6600092" y="729761"/>
              <a:chExt cx="4440116" cy="5398477"/>
            </a:xfrm>
          </p:grpSpPr>
          <p:sp>
            <p:nvSpPr>
              <p:cNvPr id="499" name="Google Shape;499;p44"/>
              <p:cNvSpPr/>
              <p:nvPr/>
            </p:nvSpPr>
            <p:spPr>
              <a:xfrm>
                <a:off x="6600092" y="729761"/>
                <a:ext cx="4440116" cy="5398477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500" name="Google Shape;500;p44"/>
              <p:cNvSpPr/>
              <p:nvPr/>
            </p:nvSpPr>
            <p:spPr>
              <a:xfrm>
                <a:off x="6600092" y="729761"/>
                <a:ext cx="4440116" cy="895839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4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사용자 이름</a:t>
                </a:r>
                <a:endParaRPr sz="1100"/>
              </a:p>
            </p:txBody>
          </p:sp>
          <p:sp>
            <p:nvSpPr>
              <p:cNvPr id="501" name="Google Shape;501;p44"/>
              <p:cNvSpPr/>
              <p:nvPr/>
            </p:nvSpPr>
            <p:spPr>
              <a:xfrm>
                <a:off x="8647990" y="2329953"/>
                <a:ext cx="1366447" cy="357829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요청전송 (onclick box)</a:t>
                </a:r>
                <a:endParaRPr sz="1100"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🡺 popup</a:t>
                </a:r>
                <a:endParaRPr sz="6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502" name="Google Shape;502;p44"/>
              <p:cNvSpPr/>
              <p:nvPr/>
            </p:nvSpPr>
            <p:spPr>
              <a:xfrm>
                <a:off x="7567246" y="2876557"/>
                <a:ext cx="2447191" cy="2055661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4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아  이  디 :	readonly</a:t>
                </a:r>
                <a:endParaRPr b="1"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4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비밀번호 : 	input</a:t>
                </a:r>
                <a:endParaRPr sz="1100"/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4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 상 품 명  : 	input</a:t>
                </a:r>
                <a:endParaRPr sz="1100"/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4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요청사항 : 	input</a:t>
                </a:r>
                <a:endParaRPr sz="1100"/>
              </a:p>
            </p:txBody>
          </p:sp>
        </p:grpSp>
        <p:sp>
          <p:nvSpPr>
            <p:cNvPr id="503" name="Google Shape;503;p44"/>
            <p:cNvSpPr/>
            <p:nvPr/>
          </p:nvSpPr>
          <p:spPr>
            <a:xfrm>
              <a:off x="1655884" y="720480"/>
              <a:ext cx="967154" cy="457200"/>
            </a:xfrm>
            <a:prstGeom prst="rect">
              <a:avLst/>
            </a:prstGeom>
            <a:noFill/>
            <a:ln cap="flat" cmpd="sng" w="34925">
              <a:solidFill>
                <a:srgbClr val="66666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홈버튼</a:t>
              </a:r>
              <a:endPara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04" name="Google Shape;504;p44"/>
            <p:cNvSpPr/>
            <p:nvPr/>
          </p:nvSpPr>
          <p:spPr>
            <a:xfrm>
              <a:off x="2623039" y="2329953"/>
              <a:ext cx="1080744" cy="357829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고객요청함 </a:t>
              </a:r>
              <a:endParaRPr sz="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505" name="Google Shape;505;p44"/>
          <p:cNvSpPr/>
          <p:nvPr/>
        </p:nvSpPr>
        <p:spPr>
          <a:xfrm>
            <a:off x="4859948" y="2360735"/>
            <a:ext cx="626452" cy="45500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4925">
            <a:solidFill>
              <a:srgbClr val="6666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06" name="Google Shape;506;p44"/>
          <p:cNvSpPr/>
          <p:nvPr/>
        </p:nvSpPr>
        <p:spPr>
          <a:xfrm>
            <a:off x="6054361" y="1162478"/>
            <a:ext cx="1835393" cy="1356518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팝 업 창</a:t>
            </a:r>
            <a:endParaRPr b="1" sz="1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팝업내용</a:t>
            </a:r>
            <a:endParaRPr b="1" sz="1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전송 (alert)</a:t>
            </a:r>
            <a:endParaRPr sz="11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🡺 mainLogin.jsp </a:t>
            </a:r>
            <a:endParaRPr b="1" sz="1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07" name="Google Shape;507;p44"/>
          <p:cNvSpPr txBox="1"/>
          <p:nvPr/>
        </p:nvSpPr>
        <p:spPr>
          <a:xfrm>
            <a:off x="1338871" y="207901"/>
            <a:ext cx="33300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고객요청함 페이지</a:t>
            </a:r>
            <a:endParaRPr sz="11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16"/>
          <p:cNvSpPr txBox="1"/>
          <p:nvPr/>
        </p:nvSpPr>
        <p:spPr>
          <a:xfrm>
            <a:off x="693175" y="110500"/>
            <a:ext cx="17880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10. 프로젝트 일정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aphicFrame>
        <p:nvGraphicFramePr>
          <p:cNvPr id="1185" name="Google Shape;1185;p116"/>
          <p:cNvGraphicFramePr/>
          <p:nvPr/>
        </p:nvGraphicFramePr>
        <p:xfrm>
          <a:off x="858150" y="875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{DE7C86B2-007D-4961-8BEA-FDA4F868F538}</a:tableStyleId>
              </a:tblPr>
              <a:tblGrid>
                <a:gridCol w="769850"/>
                <a:gridCol w="660225"/>
                <a:gridCol w="660225"/>
                <a:gridCol w="660225"/>
                <a:gridCol w="660225"/>
                <a:gridCol w="660225"/>
                <a:gridCol w="660225"/>
                <a:gridCol w="660225"/>
                <a:gridCol w="660225"/>
                <a:gridCol w="660225"/>
                <a:gridCol w="660225"/>
                <a:gridCol w="660225"/>
              </a:tblGrid>
              <a:tr h="4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2/27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2/28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2/29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3/1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3/2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3/3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3/4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3/5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3/6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3/7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3/8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FFFF"/>
                          </a:solidFill>
                        </a:rPr>
                        <a:t>Ui Story Board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96A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FFFF"/>
                          </a:solidFill>
                        </a:rPr>
                        <a:t>ERD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96A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FFFF"/>
                          </a:solidFill>
                        </a:rPr>
                        <a:t>UML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96A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FFFF"/>
                          </a:solidFill>
                        </a:rPr>
                        <a:t>기능코딩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96A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FFFF"/>
                          </a:solidFill>
                        </a:rPr>
                        <a:t>UI코딩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96A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FFFF"/>
                          </a:solidFill>
                        </a:rPr>
                        <a:t>ppt 제작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96A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FFFF"/>
                          </a:solidFill>
                        </a:rPr>
                        <a:t>발표준비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96A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17"/>
          <p:cNvSpPr txBox="1"/>
          <p:nvPr/>
        </p:nvSpPr>
        <p:spPr>
          <a:xfrm>
            <a:off x="693175" y="110500"/>
            <a:ext cx="15570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ibre Franklin"/>
                <a:ea typeface="Libre Franklin"/>
                <a:cs typeface="Libre Franklin"/>
                <a:sym typeface="Libre Franklin"/>
              </a:rPr>
              <a:t>11. Q&amp;A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91" name="Google Shape;1191;p117"/>
          <p:cNvSpPr txBox="1"/>
          <p:nvPr/>
        </p:nvSpPr>
        <p:spPr>
          <a:xfrm>
            <a:off x="1764150" y="1004550"/>
            <a:ext cx="56157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800">
                <a:latin typeface="Libre Franklin"/>
                <a:ea typeface="Libre Franklin"/>
                <a:cs typeface="Libre Franklin"/>
                <a:sym typeface="Libre Franklin"/>
              </a:rPr>
              <a:t>Q &amp; A</a:t>
            </a:r>
            <a:endParaRPr b="1" sz="4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45"/>
          <p:cNvGrpSpPr/>
          <p:nvPr/>
        </p:nvGrpSpPr>
        <p:grpSpPr>
          <a:xfrm>
            <a:off x="5013819" y="702103"/>
            <a:ext cx="3330087" cy="4048858"/>
            <a:chOff x="6651381" y="729761"/>
            <a:chExt cx="4440116" cy="5398477"/>
          </a:xfrm>
        </p:grpSpPr>
        <p:sp>
          <p:nvSpPr>
            <p:cNvPr id="513" name="Google Shape;513;p45"/>
            <p:cNvSpPr/>
            <p:nvPr/>
          </p:nvSpPr>
          <p:spPr>
            <a:xfrm>
              <a:off x="6651381" y="729761"/>
              <a:ext cx="4440116" cy="5398477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14" name="Google Shape;514;p45"/>
            <p:cNvSpPr/>
            <p:nvPr/>
          </p:nvSpPr>
          <p:spPr>
            <a:xfrm>
              <a:off x="6651381" y="729762"/>
              <a:ext cx="4440116" cy="720967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쇼핑몰 이름</a:t>
              </a:r>
              <a:endParaRPr sz="1100"/>
            </a:p>
          </p:txBody>
        </p:sp>
        <p:sp>
          <p:nvSpPr>
            <p:cNvPr id="515" name="Google Shape;515;p45"/>
            <p:cNvSpPr/>
            <p:nvPr/>
          </p:nvSpPr>
          <p:spPr>
            <a:xfrm>
              <a:off x="6651381" y="1450731"/>
              <a:ext cx="4440116" cy="720967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16" name="Google Shape;516;p45"/>
            <p:cNvSpPr/>
            <p:nvPr/>
          </p:nvSpPr>
          <p:spPr>
            <a:xfrm>
              <a:off x="6730514" y="1535710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관리자</a:t>
              </a:r>
              <a:endParaRPr sz="1100"/>
            </a:p>
          </p:txBody>
        </p:sp>
        <p:sp>
          <p:nvSpPr>
            <p:cNvPr id="517" name="Google Shape;517;p45"/>
            <p:cNvSpPr/>
            <p:nvPr/>
          </p:nvSpPr>
          <p:spPr>
            <a:xfrm>
              <a:off x="7457348" y="1532779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로그아웃</a:t>
              </a:r>
              <a:endParaRPr sz="1100"/>
            </a:p>
          </p:txBody>
        </p:sp>
        <p:sp>
          <p:nvSpPr>
            <p:cNvPr id="518" name="Google Shape;518;p45"/>
            <p:cNvSpPr/>
            <p:nvPr/>
          </p:nvSpPr>
          <p:spPr>
            <a:xfrm>
              <a:off x="8223740" y="1532779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제품목록</a:t>
              </a:r>
              <a:endParaRPr sz="1100"/>
            </a:p>
          </p:txBody>
        </p:sp>
        <p:sp>
          <p:nvSpPr>
            <p:cNvPr id="519" name="Google Shape;519;p45"/>
            <p:cNvSpPr/>
            <p:nvPr/>
          </p:nvSpPr>
          <p:spPr>
            <a:xfrm>
              <a:off x="8968524" y="1532779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제품등록</a:t>
              </a:r>
              <a:endParaRPr sz="1100"/>
            </a:p>
          </p:txBody>
        </p:sp>
        <p:sp>
          <p:nvSpPr>
            <p:cNvPr id="520" name="Google Shape;520;p45"/>
            <p:cNvSpPr/>
            <p:nvPr/>
          </p:nvSpPr>
          <p:spPr>
            <a:xfrm>
              <a:off x="9713309" y="1532779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회원목록</a:t>
              </a:r>
              <a:endParaRPr sz="1100"/>
            </a:p>
          </p:txBody>
        </p:sp>
        <p:sp>
          <p:nvSpPr>
            <p:cNvPr id="521" name="Google Shape;521;p45"/>
            <p:cNvSpPr/>
            <p:nvPr/>
          </p:nvSpPr>
          <p:spPr>
            <a:xfrm>
              <a:off x="10443798" y="1532779"/>
              <a:ext cx="633046" cy="5451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행사정보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aphicFrame>
        <p:nvGraphicFramePr>
          <p:cNvPr id="522" name="Google Shape;522;p45"/>
          <p:cNvGraphicFramePr/>
          <p:nvPr/>
        </p:nvGraphicFramePr>
        <p:xfrm>
          <a:off x="5127407" y="19691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{C4D12823-F2AD-4A7A-B613-F99601D81D84}</a:tableStyleId>
              </a:tblPr>
              <a:tblGrid>
                <a:gridCol w="616175"/>
                <a:gridCol w="616175"/>
                <a:gridCol w="616175"/>
                <a:gridCol w="616175"/>
                <a:gridCol w="616175"/>
              </a:tblGrid>
              <a:tr h="226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 u="none" cap="none" strike="noStrike">
                          <a:solidFill>
                            <a:schemeClr val="dk1"/>
                          </a:solidFill>
                        </a:rPr>
                        <a:t>번호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 u="none" cap="none" strike="noStrike">
                          <a:solidFill>
                            <a:schemeClr val="dk1"/>
                          </a:solidFill>
                        </a:rPr>
                        <a:t>회원 아이디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 u="none" cap="none" strike="noStrike">
                          <a:solidFill>
                            <a:schemeClr val="dk1"/>
                          </a:solidFill>
                        </a:rPr>
                        <a:t>회원 전화번호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 u="none" cap="none" strike="noStrike">
                          <a:solidFill>
                            <a:schemeClr val="dk1"/>
                          </a:solidFill>
                        </a:rPr>
                        <a:t>회원 주소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 u="none" cap="none" strike="noStrike">
                          <a:solidFill>
                            <a:schemeClr val="dk1"/>
                          </a:solidFill>
                        </a:rPr>
                        <a:t>회원 이름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78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</a:tr>
              <a:tr h="344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</a:tr>
              <a:tr h="344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</a:tr>
              <a:tr h="344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</a:tr>
              <a:tr h="344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sp>
        <p:nvSpPr>
          <p:cNvPr id="523" name="Google Shape;523;p45"/>
          <p:cNvSpPr txBox="1"/>
          <p:nvPr/>
        </p:nvSpPr>
        <p:spPr>
          <a:xfrm>
            <a:off x="5013819" y="342825"/>
            <a:ext cx="33300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회원 목록 페이지</a:t>
            </a:r>
            <a:endParaRPr sz="1100"/>
          </a:p>
        </p:txBody>
      </p:sp>
      <p:grpSp>
        <p:nvGrpSpPr>
          <p:cNvPr id="524" name="Google Shape;524;p45"/>
          <p:cNvGrpSpPr/>
          <p:nvPr/>
        </p:nvGrpSpPr>
        <p:grpSpPr>
          <a:xfrm>
            <a:off x="1241914" y="342825"/>
            <a:ext cx="3330087" cy="4408136"/>
            <a:chOff x="1655885" y="457100"/>
            <a:chExt cx="4440116" cy="5877515"/>
          </a:xfrm>
        </p:grpSpPr>
        <p:grpSp>
          <p:nvGrpSpPr>
            <p:cNvPr id="525" name="Google Shape;525;p45"/>
            <p:cNvGrpSpPr/>
            <p:nvPr/>
          </p:nvGrpSpPr>
          <p:grpSpPr>
            <a:xfrm>
              <a:off x="1655885" y="936138"/>
              <a:ext cx="4440116" cy="5398477"/>
              <a:chOff x="6651381" y="729761"/>
              <a:chExt cx="4440116" cy="5398477"/>
            </a:xfrm>
          </p:grpSpPr>
          <p:sp>
            <p:nvSpPr>
              <p:cNvPr id="526" name="Google Shape;526;p45"/>
              <p:cNvSpPr/>
              <p:nvPr/>
            </p:nvSpPr>
            <p:spPr>
              <a:xfrm>
                <a:off x="6651381" y="729761"/>
                <a:ext cx="4440116" cy="5398477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527" name="Google Shape;527;p45"/>
              <p:cNvSpPr/>
              <p:nvPr/>
            </p:nvSpPr>
            <p:spPr>
              <a:xfrm>
                <a:off x="6651381" y="729762"/>
                <a:ext cx="4440116" cy="720967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쇼핑몰 이름</a:t>
                </a:r>
                <a:endParaRPr sz="1100"/>
              </a:p>
            </p:txBody>
          </p:sp>
          <p:sp>
            <p:nvSpPr>
              <p:cNvPr id="528" name="Google Shape;528;p45"/>
              <p:cNvSpPr/>
              <p:nvPr/>
            </p:nvSpPr>
            <p:spPr>
              <a:xfrm>
                <a:off x="6651381" y="1450731"/>
                <a:ext cx="4440116" cy="720967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529" name="Google Shape;529;p45"/>
              <p:cNvSpPr/>
              <p:nvPr/>
            </p:nvSpPr>
            <p:spPr>
              <a:xfrm>
                <a:off x="6730514" y="1535710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관리자</a:t>
                </a:r>
                <a:endParaRPr sz="1100"/>
              </a:p>
            </p:txBody>
          </p:sp>
          <p:sp>
            <p:nvSpPr>
              <p:cNvPr id="530" name="Google Shape;530;p45"/>
              <p:cNvSpPr/>
              <p:nvPr/>
            </p:nvSpPr>
            <p:spPr>
              <a:xfrm>
                <a:off x="7457348" y="1532779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로그아웃</a:t>
                </a:r>
                <a:endParaRPr sz="1100"/>
              </a:p>
            </p:txBody>
          </p:sp>
          <p:sp>
            <p:nvSpPr>
              <p:cNvPr id="531" name="Google Shape;531;p45"/>
              <p:cNvSpPr/>
              <p:nvPr/>
            </p:nvSpPr>
            <p:spPr>
              <a:xfrm>
                <a:off x="8223740" y="1532779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제품목록</a:t>
                </a:r>
                <a:endParaRPr sz="1100"/>
              </a:p>
            </p:txBody>
          </p:sp>
          <p:sp>
            <p:nvSpPr>
              <p:cNvPr id="532" name="Google Shape;532;p45"/>
              <p:cNvSpPr/>
              <p:nvPr/>
            </p:nvSpPr>
            <p:spPr>
              <a:xfrm>
                <a:off x="8968524" y="1532779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제품등록</a:t>
                </a:r>
                <a:endParaRPr sz="1100"/>
              </a:p>
            </p:txBody>
          </p:sp>
          <p:sp>
            <p:nvSpPr>
              <p:cNvPr id="533" name="Google Shape;533;p45"/>
              <p:cNvSpPr/>
              <p:nvPr/>
            </p:nvSpPr>
            <p:spPr>
              <a:xfrm>
                <a:off x="9713309" y="1532779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회원목록</a:t>
                </a:r>
                <a:endParaRPr sz="1100"/>
              </a:p>
            </p:txBody>
          </p:sp>
          <p:sp>
            <p:nvSpPr>
              <p:cNvPr id="534" name="Google Shape;534;p45"/>
              <p:cNvSpPr/>
              <p:nvPr/>
            </p:nvSpPr>
            <p:spPr>
              <a:xfrm>
                <a:off x="10443798" y="1532779"/>
                <a:ext cx="633046" cy="54512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>
                    <a:solidFill>
                      <a:schemeClr val="dk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행사정보</a:t>
                </a:r>
                <a:endParaRPr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</p:grpSp>
        <p:sp>
          <p:nvSpPr>
            <p:cNvPr id="535" name="Google Shape;535;p45"/>
            <p:cNvSpPr txBox="1"/>
            <p:nvPr/>
          </p:nvSpPr>
          <p:spPr>
            <a:xfrm>
              <a:off x="1655885" y="457100"/>
              <a:ext cx="44401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관리자 로그인 페이지</a:t>
              </a:r>
              <a:endParaRPr sz="1100"/>
            </a:p>
          </p:txBody>
        </p:sp>
        <p:sp>
          <p:nvSpPr>
            <p:cNvPr id="536" name="Google Shape;536;p45"/>
            <p:cNvSpPr/>
            <p:nvPr/>
          </p:nvSpPr>
          <p:spPr>
            <a:xfrm>
              <a:off x="1776045" y="3037303"/>
              <a:ext cx="1083451" cy="1335418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&lt;상품&gt;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이미지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상품명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상품코드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가격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37" name="Google Shape;537;p45"/>
            <p:cNvSpPr/>
            <p:nvPr/>
          </p:nvSpPr>
          <p:spPr>
            <a:xfrm>
              <a:off x="2850171" y="3043676"/>
              <a:ext cx="1025771" cy="1335418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&lt;상품&gt;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이미지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상품명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상품코드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가격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38" name="Google Shape;538;p45"/>
            <p:cNvSpPr/>
            <p:nvPr/>
          </p:nvSpPr>
          <p:spPr>
            <a:xfrm>
              <a:off x="3899495" y="3026953"/>
              <a:ext cx="1025771" cy="1335418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&lt;상품&gt;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이미지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상품명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상품코드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가격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39" name="Google Shape;539;p45"/>
            <p:cNvSpPr/>
            <p:nvPr/>
          </p:nvSpPr>
          <p:spPr>
            <a:xfrm>
              <a:off x="4934592" y="3043676"/>
              <a:ext cx="1025771" cy="1335418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&lt;상품&gt;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이미지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상품명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상품코드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가격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40" name="Google Shape;540;p45"/>
            <p:cNvSpPr/>
            <p:nvPr/>
          </p:nvSpPr>
          <p:spPr>
            <a:xfrm>
              <a:off x="1776044" y="4389972"/>
              <a:ext cx="1083451" cy="1335418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&lt;상품&gt;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이미지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상품명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상품코드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가격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41" name="Google Shape;541;p45"/>
            <p:cNvSpPr/>
            <p:nvPr/>
          </p:nvSpPr>
          <p:spPr>
            <a:xfrm>
              <a:off x="2862936" y="4369271"/>
              <a:ext cx="1025771" cy="1335418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&lt;상품&gt;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이미지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상품명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상품코드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가격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3894236" y="4370701"/>
              <a:ext cx="1025771" cy="1335418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&lt;상품&gt;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이미지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상품명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상품코드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가격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4939851" y="4362371"/>
              <a:ext cx="1025771" cy="1335418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&lt;상품&gt;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이미지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상품명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상품코드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가격</a:t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544" name="Google Shape;544;p45"/>
          <p:cNvSpPr/>
          <p:nvPr/>
        </p:nvSpPr>
        <p:spPr>
          <a:xfrm>
            <a:off x="1815500" y="1781775"/>
            <a:ext cx="763200" cy="388800"/>
          </a:xfrm>
          <a:prstGeom prst="wedgeRectCallout">
            <a:avLst>
              <a:gd fmla="val 70175" name="adj1"/>
              <a:gd fmla="val -6132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Product</a:t>
            </a:r>
            <a:endParaRPr sz="9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List  .jsp</a:t>
            </a:r>
            <a:endParaRPr/>
          </a:p>
        </p:txBody>
      </p:sp>
      <p:sp>
        <p:nvSpPr>
          <p:cNvPr id="545" name="Google Shape;545;p45"/>
          <p:cNvSpPr/>
          <p:nvPr/>
        </p:nvSpPr>
        <p:spPr>
          <a:xfrm>
            <a:off x="2709100" y="1782975"/>
            <a:ext cx="700800" cy="388800"/>
          </a:xfrm>
          <a:prstGeom prst="wedgeRectCallout">
            <a:avLst>
              <a:gd fmla="val 30184" name="adj1"/>
              <a:gd fmla="val -7642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product</a:t>
            </a:r>
            <a:endParaRPr sz="9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Insert,jsp</a:t>
            </a:r>
            <a:endParaRPr/>
          </a:p>
        </p:txBody>
      </p:sp>
      <p:sp>
        <p:nvSpPr>
          <p:cNvPr id="546" name="Google Shape;546;p45"/>
          <p:cNvSpPr/>
          <p:nvPr/>
        </p:nvSpPr>
        <p:spPr>
          <a:xfrm>
            <a:off x="3558625" y="1782975"/>
            <a:ext cx="700800" cy="388800"/>
          </a:xfrm>
          <a:prstGeom prst="wedgeRectCallout">
            <a:avLst>
              <a:gd fmla="val -23826" name="adj1"/>
              <a:gd fmla="val -8019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cutomerLust.jsp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자르기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자르기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